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theme/theme2.xml" ContentType="application/vnd.openxmlformats-officedocument.theme+xml"/>
  <Override PartName="/ppt/slideMasters/slideMaster2.xml" ContentType="application/vnd.openxmlformats-officedocument.presentationml.slideMaster+xml"/>
  <Override PartName="/ppt/slideMasters/theme/theme3.xml" ContentType="application/vnd.openxmlformats-officedocument.theme+xml"/>
  <Override PartName="/ppt/slideMasters/slideMaster3.xml" ContentType="application/vnd.openxmlformats-officedocument.presentationml.slideMaster+xml"/>
  <Override PartName="/ppt/slideMasters/theme/theme4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5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slides/charts/chart1.xml" ContentType="application/vnd.openxmlformats-officedocument.drawingml.chart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slides/charts/chart2.xml" ContentType="application/vnd.openxmlformats-officedocument.drawingml.chart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slides/charts/chart3.xml" ContentType="application/vnd.openxmlformats-officedocument.drawingml.chart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Default Extension="xlsx" ContentType="application/vnd.openxmlformats-officedocument.spreadsheetml.sheet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bae4111b7c564bb4" /><Relationship Type="http://schemas.openxmlformats.org/officeDocument/2006/relationships/extended-properties" Target="/docProps/app.xml" Id="Rca207e0b0dd04d78" /><Relationship Type="http://schemas.openxmlformats.org/officeDocument/2006/relationships/officeDocument" Target="/ppt/presentation.xml" Id="R91055d82a47f41e3" /></Relationships>
</file>

<file path=ppt/presentation.xml><?xml version="1.0" encoding="utf-8"?>
<p:presentation xmlns:p="http://schemas.openxmlformats.org/presentationml/2006/main" xmlns:r="http://schemas.openxmlformats.org/officeDocument/2006/relationships">
  <p:sldMasterIdLst>
    <p:sldMasterId id="2147483650" r:id="Rb6611338e427417d"/>
    <p:sldMasterId id="2147483662" r:id="Ra364ac9768f94a8a"/>
  </p:sldMasterIdLst>
  <p:notesMasterIdLst>
    <p:notesMasterId r:id="R149755a73fa34f55"/>
  </p:notesMasterIdLst>
  <p:sldIdLst>
    <p:sldId id="256" r:id="R76167b93d3684e8d"/>
    <p:sldId id="257" r:id="R6941034c12d54c58"/>
    <p:sldId id="258" r:id="R4545b64298874cbd"/>
    <p:sldId id="259" r:id="Rc5081a9fb4d345a2"/>
    <p:sldId id="260" r:id="Rab8072f423c3430b"/>
    <p:sldId id="261" r:id="R8b1575357ba54af8"/>
    <p:sldId id="262" r:id="R00ac0e4bdb304272"/>
    <p:sldId id="263" r:id="R2f43a908ae0e4219"/>
    <p:sldId id="264" r:id="Ra7cedb691f804e8e"/>
    <p:sldId id="265" r:id="Rc188576e229e4626"/>
    <p:sldId id="266" r:id="R53e08256c14a44a6"/>
    <p:sldId id="267" r:id="Rc217255a10a84f1a"/>
    <p:sldId id="268" r:id="R39b696d641ac4c10"/>
    <p:sldId id="269" r:id="R9edb8f13fc444156"/>
    <p:sldId id="270" r:id="R8c48d453b1884701"/>
    <p:sldId id="271" r:id="Rb4e57809f91b40a1"/>
    <p:sldId id="272" r:id="R8a4ee055bc8f4693"/>
  </p:sldIdLst>
  <p:sldSz cx="12192000" cy="6858000"/>
  <p:notesSz cx="6858000" cy="9144000"/>
</p:presentation>
</file>

<file path=ppt/presProps.xml><?xml version="1.0" encoding="utf-8"?>
<p:presentationPr xmlns:ns1="http://schemas.microsoft.com/office/powerpoint/2010/main" xmlns:ns2="http://schemas.microsoft.com/office/powerpoint/2012/main" xmlns:p="http://schemas.openxmlformats.org/presentationml/2006/main">
  <p:extLst>
    <p:ext uri="{E76CE94A-603C-4142-B9EB-6D1370010A27}">
      <ns1:discardImageEditData val="0"/>
    </p:ext>
    <p:ext uri="{D31A062A-798A-4329-ABDD-BBA856620510}">
      <ns1:defaultImageDpi val="32767"/>
    </p:ext>
    <p:ext uri="{FD5EFAAD-0ECE-453E-9831-46B23BE46B34}">
      <ns2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<?xml version='1.0' encoding='utf-8'?>
<Relationships xmlns="http://schemas.openxmlformats.org/package/2006/relationships"><Relationship Type="http://schemas.openxmlformats.org/officeDocument/2006/relationships/theme" Target="/ppt/theme/theme1.xml" Id="Rf3428077b5d4453d" /><Relationship Type="http://schemas.openxmlformats.org/officeDocument/2006/relationships/slideMaster" Target="/ppt/slideMasters/slideMaster2.xml" Id="Rb6611338e427417d" /><Relationship Type="http://schemas.openxmlformats.org/officeDocument/2006/relationships/slideMaster" Target="/ppt/slideMasters/slideMaster3.xml" Id="Ra364ac9768f94a8a" /><Relationship Type="http://schemas.openxmlformats.org/officeDocument/2006/relationships/notesMaster" Target="/ppt/notesMasters/notesMaster1.xml" Id="R149755a73fa34f55" /><Relationship Type="http://schemas.openxmlformats.org/officeDocument/2006/relationships/presProps" Target="/ppt/presProps.xml" Id="Rd5b72d7b20514b24" /><Relationship Type="http://schemas.openxmlformats.org/officeDocument/2006/relationships/tableStyles" Target="/ppt/tableStyles.xml" Id="R3b04b53dcce24eba" /><Relationship Type="http://schemas.openxmlformats.org/officeDocument/2006/relationships/slide" Target="/ppt/slides/slide1.xml" Id="R76167b93d3684e8d" /><Relationship Type="http://schemas.openxmlformats.org/officeDocument/2006/relationships/slide" Target="/ppt/slides/slide2.xml" Id="R6941034c12d54c58" /><Relationship Type="http://schemas.openxmlformats.org/officeDocument/2006/relationships/slide" Target="/ppt/slides/slide3.xml" Id="R4545b64298874cbd" /><Relationship Type="http://schemas.openxmlformats.org/officeDocument/2006/relationships/slide" Target="/ppt/slides/slide4.xml" Id="Rc5081a9fb4d345a2" /><Relationship Type="http://schemas.openxmlformats.org/officeDocument/2006/relationships/slide" Target="/ppt/slides/slide5.xml" Id="Rab8072f423c3430b" /><Relationship Type="http://schemas.openxmlformats.org/officeDocument/2006/relationships/slide" Target="/ppt/slides/slide6.xml" Id="R8b1575357ba54af8" /><Relationship Type="http://schemas.openxmlformats.org/officeDocument/2006/relationships/slide" Target="/ppt/slides/slide7.xml" Id="R00ac0e4bdb304272" /><Relationship Type="http://schemas.openxmlformats.org/officeDocument/2006/relationships/slide" Target="/ppt/slides/slide8.xml" Id="R2f43a908ae0e4219" /><Relationship Type="http://schemas.openxmlformats.org/officeDocument/2006/relationships/slide" Target="/ppt/slides/slide9.xml" Id="Ra7cedb691f804e8e" /><Relationship Type="http://schemas.openxmlformats.org/officeDocument/2006/relationships/slide" Target="/ppt/slides/slide10.xml" Id="Rc188576e229e4626" /><Relationship Type="http://schemas.openxmlformats.org/officeDocument/2006/relationships/slide" Target="/ppt/slides/slide11.xml" Id="R53e08256c14a44a6" /><Relationship Type="http://schemas.openxmlformats.org/officeDocument/2006/relationships/slide" Target="/ppt/slides/slide12.xml" Id="Rc217255a10a84f1a" /><Relationship Type="http://schemas.openxmlformats.org/officeDocument/2006/relationships/slide" Target="/ppt/slides/slide13.xml" Id="R39b696d641ac4c10" /><Relationship Type="http://schemas.openxmlformats.org/officeDocument/2006/relationships/slide" Target="/ppt/slides/slide14.xml" Id="R9edb8f13fc444156" /><Relationship Type="http://schemas.openxmlformats.org/officeDocument/2006/relationships/slide" Target="/ppt/slides/slide15.xml" Id="R8c48d453b1884701" /><Relationship Type="http://schemas.openxmlformats.org/officeDocument/2006/relationships/slide" Target="/ppt/slides/slide16.xml" Id="Rb4e57809f91b40a1" /><Relationship Type="http://schemas.openxmlformats.org/officeDocument/2006/relationships/slide" Target="/ppt/slides/slide17.xml" Id="R8a4ee055bc8f469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5.xml" Id="Rf3441020f0474718" /></Relationships>
</file>

<file path=ppt/notesMasters/notesMaster1.xml><?xml version="1.0" encoding="utf-8"?>
<p:notesMaster xmlns:a="http://schemas.openxmlformats.org/drawingml/2006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/>
      </p:grpSpPr>
      <p:sp>
        <p:nvSpPr>
          <p:cNvPr id="2" name="Header Placeholder"/>
          <p:cNvSpPr/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Masters/theme/theme5.xml><?xml version="1.0" encoding="utf-8"?>
<a:theme xmlns:a="http://schemas.openxmlformats.org/drawingml/2006/main" name="ChatGPT">
  <a:themeElements>
    <a:clrScheme name="Neutral 1.0">
      <a:dk1>
        <a:srgbClr val="292929"/>
      </a:dk1>
      <a:lt1>
        <a:srgbClr val="FFFFFF"/>
      </a:lt1>
      <a:dk2>
        <a:srgbClr val="1C1C1C"/>
      </a:dk2>
      <a:lt2>
        <a:srgbClr val="F7F6F5"/>
      </a:lt2>
      <a:accent1>
        <a:srgbClr val="093ACD"/>
      </a:accent1>
      <a:accent2>
        <a:srgbClr val="292929"/>
      </a:accent2>
      <a:accent3>
        <a:srgbClr val="737373"/>
      </a:accent3>
      <a:accent4>
        <a:srgbClr val="28A948"/>
      </a:accent4>
      <a:accent5>
        <a:srgbClr val="FFB200"/>
      </a:accent5>
      <a:accent6>
        <a:srgbClr val="FC0035"/>
      </a:accent6>
      <a:hlink>
        <a:srgbClr val="093ACD"/>
      </a:hlink>
      <a:folHlink>
        <a:srgbClr val="093AC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Instrument Sans Medium"/>
        <a:ea typeface="Calibri"/>
        <a:cs typeface="Calibri"/>
      </a:minorFont>
    </a:fontScheme>
    <a:fmtScheme name="Neutral 1.0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324719afa62543ff" /><Relationship Type="http://schemas.openxmlformats.org/officeDocument/2006/relationships/notesMaster" Target="/ppt/notesMasters/notesMaster1.xml" Id="R2a5bb853b73b42d4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007ed5077e864974" /><Relationship Type="http://schemas.openxmlformats.org/officeDocument/2006/relationships/notesMaster" Target="/ppt/notesMasters/notesMaster1.xml" Id="Rd53c0ae8aef64a45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4d36ccb1b7594bc4" /><Relationship Type="http://schemas.openxmlformats.org/officeDocument/2006/relationships/notesMaster" Target="/ppt/notesMasters/notesMaster1.xml" Id="Rcf8dcc1da8654c12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46bc7ef5246e48f1" /><Relationship Type="http://schemas.openxmlformats.org/officeDocument/2006/relationships/notesMaster" Target="/ppt/notesMasters/notesMaster1.xml" Id="R5dd4e146452a4ef3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33e91524faa541fa" /><Relationship Type="http://schemas.openxmlformats.org/officeDocument/2006/relationships/notesMaster" Target="/ppt/notesMasters/notesMaster1.xml" Id="R750aa75149614ba1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935cca9256324ea5" /><Relationship Type="http://schemas.openxmlformats.org/officeDocument/2006/relationships/notesMaster" Target="/ppt/notesMasters/notesMaster1.xml" Id="R45cf3eefa88d4d23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a5429e93a2eb4022" /><Relationship Type="http://schemas.openxmlformats.org/officeDocument/2006/relationships/notesMaster" Target="/ppt/notesMasters/notesMaster1.xml" Id="Rffacd885b4ac41a4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2a3fb6a45999474c" /><Relationship Type="http://schemas.openxmlformats.org/officeDocument/2006/relationships/notesMaster" Target="/ppt/notesMasters/notesMaster1.xml" Id="R9fcb27bb60824561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4ef6daaa946a4da7" /><Relationship Type="http://schemas.openxmlformats.org/officeDocument/2006/relationships/notesMaster" Target="/ppt/notesMasters/notesMaster1.xml" Id="R95dfad26df8e426e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4fe89e6705a14f60" /><Relationship Type="http://schemas.openxmlformats.org/officeDocument/2006/relationships/notesMaster" Target="/ppt/notesMasters/notesMaster1.xml" Id="R6b0716b626934632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722d19ff9e134e90" /><Relationship Type="http://schemas.openxmlformats.org/officeDocument/2006/relationships/notesMaster" Target="/ppt/notesMasters/notesMaster1.xml" Id="Ra49c64e1e7fb448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04fb132809e4ce1" /><Relationship Type="http://schemas.openxmlformats.org/officeDocument/2006/relationships/notesMaster" Target="/ppt/notesMasters/notesMaster1.xml" Id="R1ab16f75652b4c1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2dd254e385224e07" /><Relationship Type="http://schemas.openxmlformats.org/officeDocument/2006/relationships/notesMaster" Target="/ppt/notesMasters/notesMaster1.xml" Id="R9852e859b1a745e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0ac23b5300c24797" /><Relationship Type="http://schemas.openxmlformats.org/officeDocument/2006/relationships/notesMaster" Target="/ppt/notesMasters/notesMaster1.xml" Id="Rc3d24e64e7844f91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afcac97e55146ec" /><Relationship Type="http://schemas.openxmlformats.org/officeDocument/2006/relationships/notesMaster" Target="/ppt/notesMasters/notesMaster1.xml" Id="R5931b2fdeef04ade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a9ce1a905ecb4bb5" /><Relationship Type="http://schemas.openxmlformats.org/officeDocument/2006/relationships/notesMaster" Target="/ppt/notesMasters/notesMaster1.xml" Id="R0021a5cb67574023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19109722d88e4da1" /><Relationship Type="http://schemas.openxmlformats.org/officeDocument/2006/relationships/notesMaster" Target="/ppt/notesMasters/notesMaster1.xml" Id="R80c38968a40641dc" /></Relationships>
</file>

<file path=ppt/notesSlides/notesSlide1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Cover layout. Replace the title and subtitle. Keep the full logo intact.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Illustrative sample values only. Metrics require precise definitions, units and period.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Illustrative data only. Editable chart with source values in embedded workbook. Replace values and update the takeaway. {"categories":["W1","W2","W3","W4","W5","W6"],"series":[{"name":"Goodput","values":[0.62,0.68,0.66,0.75,0.8,0.84]},{"name":"Objective: 80%","values":[0.8,0.8,0.8,0.8,0.8,0.8]}]}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Illustrative data only. Editable chart with source values in embedded workbook. Replace values and update the takeaway. {"categories":["Fabric","Node","Storage","Other"],"series":[{"name":"Lost GPU hours","values":[120,80,45,30]}]}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Illustrative data only. Editable chart with source values in embedded workbook. Replace values and update the takeaway. {"categories":["W1","W2","W3","W4"],"series":[{"name":"Productive","values":[0.62,0.7,0.78,0.84]},{"name":"Other","values":[0.38,0.3,0.22,0.16]}]}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Native editable PowerPoint table. Sample values only.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Quote template. Preserve exact quotation and attribution. If a statement is your own, remove quotation marks.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Roadmap layout. Assign a named owner and date to each concrete milestone.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Closing or discussion slide. Replace placeholders.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Approved brand promise. Alternative dark cover or holding screen.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Usage instructions. These slides are a library, not a ready-to-present business narrative.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PowerPoint uses static Instrument Sans 500/600 and Commit Mono 450/600 fonts supplied with the kit. Google version maps technical text to approved fallback Consolas 400/700. Palette: brand/tokens/tokens.json.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Replace agenda items.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Section opening. Keep the title concise and the Carbon canvas.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Single-column content layout.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Use equal criteria in both columns. Replace the placeholder content.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" name="Slide Image Placeholder 1"/>
          <p:cNvSpPr>
            <a:spLocks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Insert a product screenshot or evidence image into the picture placeholder. Preserve aspect ratio and fit the whole image when edges contain evidence.</a:t>
            </a:r>
          </a:p>
          <a:p>
            <a:r>
              <a:t>Brand: Neutral Design System 1.0.0, approved 2026-09-08. Canonical source: https://computeneutral.com/system/brand/agent.md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/>
        </p:txBody>
      </p:sp>
    </p:spTree>
  </p:cSld>
  <p:clrMapOvr>
    <a:masterClrMapping/>
  </p:clrMapOvr>
</p:notes>
</file>

<file path=ppt/slideLayouts/_rels/slideLayout10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ff12466a37434bcc" /></Relationships>
</file>

<file path=ppt/slideLayouts/_rels/slideLayout11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5c4afb6453f54a3e" /></Relationships>
</file>

<file path=ppt/slideLayouts/_rels/slideLayout12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1ca57736d73340c1" /></Relationships>
</file>

<file path=ppt/slideLayouts/_rels/slideLayout13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0974b9deade64b63" /></Relationships>
</file>

<file path=ppt/slideLayouts/_rels/slideLayout14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f436ad7c8cbb4df9" /></Relationships>
</file>

<file path=ppt/slideLayouts/_rels/slideLayout15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3c02badee31f41a9" /></Relationships>
</file>

<file path=ppt/slideLayouts/_rels/slideLayout16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c6091b5e836b460f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527661dabf154780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aa6ab5684acf4b50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0097dd1f43db48be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0110d2a2343b493c" /></Relationships>
</file>

<file path=ppt/slideLayouts/_rels/slideLayout6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418011ff9926452a" /></Relationships>
</file>

<file path=ppt/slideLayouts/_rels/slideLayout7.xml.rels>&#65279;<?xml version="1.0" encoding="utf-8"?><Relationships xmlns="http://schemas.openxmlformats.org/package/2006/relationships"><Relationship Type="http://schemas.openxmlformats.org/officeDocument/2006/relationships/slideMaster" Target="/ppt/slideMasters/slideMaster3.xml" Id="Ra6120224dad6408c" /></Relationships>
</file>

<file path=ppt/slideLayouts/_rels/slideLayout8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e882801586f54402" /></Relationships>
</file>

<file path=ppt/slideLayouts/_rels/slideLayout9.xml.rels>&#65279;<?xml version="1.0" encoding="utf-8"?><Relationships xmlns="http://schemas.openxmlformats.org/package/2006/relationships"><Relationship Type="http://schemas.openxmlformats.org/officeDocument/2006/relationships/slideMaster" Target="/ppt/slideMasters/slideMaster2.xml" Id="Rd88def184ec7407f" /></Relationships>
</file>

<file path=ppt/slideLayouts/slideLayout10.xml><?xml version="1.0" encoding="utf-8"?>
<p:sldLayout xmlns:a="http://schemas.openxmlformats.org/drawingml/2006/main" xmlns:ns2="http://schemas.microsoft.com/office/drawing/2014/main" xmlns:p="http://schemas.openxmlformats.org/presentationml/2006/main" preserve="1" type="cust">
  <p:cSld name="09 Chart and takeawa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/>
      </p:grpSpPr>
      <p:sp>
        <p:nvSpPr>
          <p:cNvPr id="7" name="Placeholder title 0">
            <a:extLst>
              <a:ext uri="{FF2B5EF4-FFF2-40B4-BE49-F238E27FC236}">
                <ns2:creationId id="{6794A175-F3A8-421E-A90E-266D9EED6450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Slide title</a:t>
            </a:r>
          </a:p>
        </p:txBody>
      </p:sp>
      <p:sp>
        <p:nvSpPr>
          <p:cNvPr id="1100" name="Chart"/>
          <p:cNvSpPr/>
          <p:nvPr>
            <p:ph type="chart" idx="8"/>
          </p:nvPr>
        </p:nvSpPr>
        <p:spPr>
          <a:xfrm>
            <a:off x="609600" y="1600200"/>
            <a:ext cx="8191500" cy="3657600"/>
          </a:xfrm>
          <a:prstGeom prst="rect">
            <a:avLst/>
          </a:prstGeom>
        </p:spPr>
        <p:txBody>
          <a:bodyPr/>
          <a:lstStyle/>
          <a:p/>
        </p:txBody>
      </p:sp>
    </p:spTree>
  </p:cSld>
</p:sldLayout>
</file>

<file path=ppt/slideLayouts/slideLayout11.xml><?xml version="1.0" encoding="utf-8"?>
<p:sldLayout xmlns:a="http://schemas.openxmlformats.org/drawingml/2006/main" xmlns:ns2="http://schemas.microsoft.com/office/drawing/2014/main" xmlns:p="http://schemas.openxmlformats.org/presentationml/2006/main" preserve="1" type="cust">
  <p:cSld name="10 Chart · Carbon">
    <p:bg>
      <p:bgPr>
        <a:solidFill>
          <a:srgbClr val="1C1C1C"/>
        </a:solidFill>
      </p:bgPr>
    </p:bg>
    <p:spTree>
      <p:nvGrpSpPr>
        <p:cNvPr id="1" name=""/>
        <p:cNvGrpSpPr/>
        <p:nvPr/>
      </p:nvGrpSpPr>
      <p:grpSpPr>
        <a:xfrm/>
      </p:grpSpPr>
      <p:sp>
        <p:nvSpPr>
          <p:cNvPr id="7" name="Placeholder title 0">
            <a:extLst>
              <a:ext uri="{FF2B5EF4-FFF2-40B4-BE49-F238E27FC236}">
                <ns2:creationId id="{6794A175-F3A8-421E-A90E-266D9EED6450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FFFFFF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FFFFFF"/>
                </a:solidFill>
                <a:latin typeface="Instrument Sans SemiBold"/>
                <a:ea typeface="Instrument Sans SemiBold"/>
                <a:cs typeface="Instrument Sans SemiBold"/>
              </a:rPr>
              <a:t>Slide title</a:t>
            </a:r>
          </a:p>
        </p:txBody>
      </p:sp>
      <p:sp>
        <p:nvSpPr>
          <p:cNvPr id="1100" name="Chart"/>
          <p:cNvSpPr/>
          <p:nvPr>
            <p:ph type="chart" idx="8"/>
          </p:nvPr>
        </p:nvSpPr>
        <p:spPr>
          <a:xfrm>
            <a:off x="609600" y="1600200"/>
            <a:ext cx="8191500" cy="3657600"/>
          </a:xfrm>
          <a:prstGeom prst="rect">
            <a:avLst/>
          </a:prstGeom>
        </p:spPr>
        <p:txBody>
          <a:bodyPr/>
          <a:lstStyle/>
          <a:p/>
        </p:txBody>
      </p:sp>
    </p:spTree>
  </p:cSld>
</p:sldLayout>
</file>

<file path=ppt/slideLayouts/slideLayout12.xml><?xml version="1.0" encoding="utf-8"?>
<p:sldLayout xmlns:a="http://schemas.openxmlformats.org/drawingml/2006/main" xmlns:ns2="http://schemas.microsoft.com/office/drawing/2014/main" xmlns:p="http://schemas.openxmlformats.org/presentationml/2006/main" preserve="1" type="cust">
  <p:cSld name="11 Evidence tabl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/>
      </p:grpSpPr>
      <p:sp>
        <p:nvSpPr>
          <p:cNvPr id="5" name="Placeholder title 0">
            <a:extLst>
              <a:ext uri="{FF2B5EF4-FFF2-40B4-BE49-F238E27FC236}">
                <ns2:creationId id="{AFAF1A66-983F-4CB7-9423-91C524F47D05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Slide title</a:t>
            </a:r>
          </a:p>
        </p:txBody>
      </p:sp>
      <p:sp>
        <p:nvSpPr>
          <p:cNvPr id="1100" name="Table"/>
          <p:cNvSpPr/>
          <p:nvPr>
            <p:ph type="tbl" idx="8"/>
          </p:nvPr>
        </p:nvSpPr>
        <p:spPr>
          <a:xfrm>
            <a:off x="609600" y="1714500"/>
            <a:ext cx="10972800" cy="3238500"/>
          </a:xfrm>
          <a:prstGeom prst="rect">
            <a:avLst/>
          </a:prstGeom>
        </p:spPr>
        <p:txBody>
          <a:bodyPr/>
          <a:lstStyle/>
          <a:p/>
        </p:txBody>
      </p:sp>
    </p:spTree>
  </p:cSld>
</p:sldLayout>
</file>

<file path=ppt/slideLayouts/slideLayout13.xml><?xml version="1.0" encoding="utf-8"?>
<p:sldLayout xmlns:a="http://schemas.openxmlformats.org/drawingml/2006/main" xmlns:ns2="http://schemas.microsoft.com/office/drawing/2014/main" xmlns:p="http://schemas.openxmlformats.org/presentationml/2006/main" preserve="1" type="cust">
  <p:cSld name="12 Quote or statem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/>
      </p:grpSpPr>
      <p:sp>
        <p:nvSpPr>
          <p:cNvPr id="4" name="Placeholder title 0">
            <a:extLst>
              <a:ext uri="{FF2B5EF4-FFF2-40B4-BE49-F238E27FC236}">
                <ns2:creationId id="{FB68ED02-9115-4803-9741-10DC1C1A4A57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1828800"/>
            <a:ext cx="10591800" cy="23241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42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42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A statement or quotation</a:t>
            </a:r>
          </a:p>
          <a:p>
            <a:pPr>
              <a:defRPr sz="42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42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A statement or quotation</a:t>
            </a:r>
          </a:p>
          <a:p>
            <a:pPr>
              <a:defRPr sz="42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42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A statement or quotation</a:t>
            </a:r>
          </a:p>
        </p:txBody>
      </p:sp>
      <p:sp>
        <p:nvSpPr>
          <p:cNvPr id="2" name="Placeholder subtitle 1">
            <a:extLst>
              <a:ext uri="{FF2B5EF4-FFF2-40B4-BE49-F238E27FC236}">
                <ns2:creationId id="{DB3117E2-AAFF-4BAD-83FE-A7EB97BAC5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0" y="4495800"/>
            <a:ext cx="9906000" cy="6858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Attribution and source</a:t>
            </a:r>
          </a:p>
          <a:p>
            <a:pPr>
              <a:def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Attribution and source</a:t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ns2="http://schemas.microsoft.com/office/drawing/2014/main" xmlns:p="http://schemas.openxmlformats.org/presentationml/2006/main" preserve="1" type="cust">
  <p:cSld name="13 Roadmap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/>
      </p:grpSpPr>
      <p:sp>
        <p:nvSpPr>
          <p:cNvPr id="18" name="Placeholder title 0">
            <a:extLst>
              <a:ext uri="{FF2B5EF4-FFF2-40B4-BE49-F238E27FC236}">
                <ns2:creationId id="{E59F93D2-3FD4-4D3A-B008-0EE4D63D6229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Slide title</a:t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>
  <p:cSld name="14 Blank · Pap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/>
      </p:grpSpPr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>
  <p:cSld name="15 Blank · Carbon">
    <p:bg>
      <p:bgPr>
        <a:solidFill>
          <a:srgbClr val="1C1C1C"/>
        </a:solidFill>
      </p:bgPr>
    </p:bg>
    <p:spTree>
      <p:nvGrpSpPr>
        <p:cNvPr id="1" name=""/>
        <p:cNvGrpSpPr/>
        <p:nvPr/>
      </p:nvGrpSpPr>
      <p:grpSpPr>
        <a:xfrm/>
      </p:grpSpPr>
    </p:spTree>
  </p:cSld>
</p:sldLayout>
</file>

<file path=ppt/slideLayouts/slideLayout2.xml><?xml version="1.0" encoding="utf-8"?>
<p:sldLayout xmlns:a="http://schemas.openxmlformats.org/drawingml/2006/main" xmlns:ns2="http://schemas.microsoft.com/office/drawing/2014/main" xmlns:p="http://schemas.openxmlformats.org/presentationml/2006/main" preserve="1" type="cust">
  <p:cSld name="01 Cover · Pap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/>
      </p:grpSpPr>
      <p:sp>
        <p:nvSpPr>
          <p:cNvPr id="4" name="Placeholder title 0">
            <a:extLst>
              <a:ext uri="{FF2B5EF4-FFF2-40B4-BE49-F238E27FC236}">
                <ns2:creationId id="{8A72C034-997F-4AAE-809B-3C0736FA99D6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2057400"/>
            <a:ext cx="10668000" cy="16383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57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57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Presentation title</a:t>
            </a:r>
          </a:p>
        </p:txBody>
      </p:sp>
      <p:sp>
        <p:nvSpPr>
          <p:cNvPr id="2" name="Placeholder subtitle 1">
            <a:extLst>
              <a:ext uri="{FF2B5EF4-FFF2-40B4-BE49-F238E27FC236}">
                <ns2:creationId id="{5C9D96D3-7AD3-49CA-9C7A-47CB722140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0" y="4076700"/>
            <a:ext cx="9906000" cy="6858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Audience, purpose and date</a:t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Audience, purpose and date</a:t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ns2="http://schemas.microsoft.com/office/drawing/2014/main" xmlns:p="http://schemas.openxmlformats.org/presentationml/2006/main" preserve="1" type="cust">
  <p:cSld name="02 Cover · Carbon">
    <p:bg>
      <p:bgPr>
        <a:solidFill>
          <a:srgbClr val="1C1C1C"/>
        </a:solidFill>
      </p:bgPr>
    </p:bg>
    <p:spTree>
      <p:nvGrpSpPr>
        <p:cNvPr id="1" name=""/>
        <p:cNvGrpSpPr/>
        <p:nvPr/>
      </p:nvGrpSpPr>
      <p:grpSpPr>
        <a:xfrm/>
      </p:grpSpPr>
      <p:sp>
        <p:nvSpPr>
          <p:cNvPr id="4" name="Placeholder title 0">
            <a:extLst>
              <a:ext uri="{FF2B5EF4-FFF2-40B4-BE49-F238E27FC236}">
                <ns2:creationId id="{44D2A0DF-7C6E-4969-8158-3E3BA0970424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2057400"/>
            <a:ext cx="10668000" cy="16383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5700">
                <a:solidFill>
                  <a:srgbClr val="FFFFFF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5700">
                <a:solidFill>
                  <a:srgbClr val="FFFFFF"/>
                </a:solidFill>
                <a:latin typeface="Instrument Sans SemiBold"/>
                <a:ea typeface="Instrument Sans SemiBold"/>
                <a:cs typeface="Instrument Sans SemiBold"/>
              </a:rPr>
              <a:t>Presentation title</a:t>
            </a:r>
          </a:p>
          <a:p>
            <a:pPr>
              <a:defRPr sz="5700">
                <a:solidFill>
                  <a:srgbClr val="FFFFFF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5700">
                <a:solidFill>
                  <a:srgbClr val="FFFFFF"/>
                </a:solidFill>
                <a:latin typeface="Instrument Sans SemiBold"/>
                <a:ea typeface="Instrument Sans SemiBold"/>
                <a:cs typeface="Instrument Sans SemiBold"/>
              </a:rPr>
              <a:t>Presentation title</a:t>
            </a:r>
          </a:p>
        </p:txBody>
      </p:sp>
      <p:sp>
        <p:nvSpPr>
          <p:cNvPr id="2" name="Placeholder subtitle 1">
            <a:extLst>
              <a:ext uri="{FF2B5EF4-FFF2-40B4-BE49-F238E27FC236}">
                <ns2:creationId id="{2580C7C9-F523-4228-AE08-CE3837E753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0" y="4076700"/>
            <a:ext cx="9906000" cy="6858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FFFFFF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FFFFFF"/>
                </a:solidFill>
                <a:latin typeface="Instrument Sans Medium"/>
                <a:ea typeface="Instrument Sans Medium"/>
                <a:cs typeface="Instrument Sans Medium"/>
              </a:rPr>
              <a:t>Audience, purpose and date</a:t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ns2="http://schemas.microsoft.com/office/drawing/2014/main" xmlns:p="http://schemas.openxmlformats.org/presentationml/2006/main" preserve="1" type="cust">
  <p:cSld name="03 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/>
      </p:grpSpPr>
      <p:sp>
        <p:nvSpPr>
          <p:cNvPr id="18" name="Placeholder title 0">
            <a:extLst>
              <a:ext uri="{FF2B5EF4-FFF2-40B4-BE49-F238E27FC236}">
                <ns2:creationId id="{3851E72D-9A4C-4CA7-A561-795981E10812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Slide title</a:t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ns2="http://schemas.microsoft.com/office/drawing/2014/main" xmlns:p="http://schemas.openxmlformats.org/presentationml/2006/main" preserve="1" type="cust">
  <p:cSld name="04 Title and bod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/>
      </p:grpSpPr>
      <p:sp>
        <p:nvSpPr>
          <p:cNvPr id="4" name="Placeholder title 0">
            <a:extLst>
              <a:ext uri="{FF2B5EF4-FFF2-40B4-BE49-F238E27FC236}">
                <ns2:creationId id="{B457CB7A-AC59-4214-BF5A-E6D8A2A21D44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Slide title</a:t>
            </a:r>
          </a:p>
        </p:txBody>
      </p:sp>
      <p:sp>
        <p:nvSpPr>
          <p:cNvPr id="2" name="Placeholder body 1">
            <a:extLst>
              <a:ext uri="{FF2B5EF4-FFF2-40B4-BE49-F238E27FC236}">
                <ns2:creationId id="{DD779753-94F2-4955-A3E0-601D6BCE6F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790700"/>
            <a:ext cx="10668000" cy="36195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Main content</a:t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Main content</a:t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Main content</a:t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Main content</a:t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Main content</a:t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ns2="http://schemas.microsoft.com/office/drawing/2014/main" xmlns:p="http://schemas.openxmlformats.org/presentationml/2006/main" preserve="1" type="cust">
  <p:cSld name="05 Two column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/>
      </p:grpSpPr>
      <p:sp>
        <p:nvSpPr>
          <p:cNvPr id="5" name="Placeholder title 0">
            <a:extLst>
              <a:ext uri="{FF2B5EF4-FFF2-40B4-BE49-F238E27FC236}">
                <ns2:creationId id="{22A515FC-FB50-4CCC-8371-09E862D84879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Slide title</a:t>
            </a:r>
          </a:p>
        </p:txBody>
      </p:sp>
      <p:sp>
        <p:nvSpPr>
          <p:cNvPr id="2" name="Placeholder body 1">
            <a:extLst>
              <a:ext uri="{FF2B5EF4-FFF2-40B4-BE49-F238E27FC236}">
                <ns2:creationId id="{A6EA9484-4F37-4A0D-B169-6DBFE05D36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790700"/>
            <a:ext cx="5105400" cy="36195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Left column</a:t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Left column</a:t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Left column</a:t>
            </a:r>
          </a:p>
        </p:txBody>
      </p:sp>
      <p:sp>
        <p:nvSpPr>
          <p:cNvPr id="3" name="Placeholder content 2">
            <a:extLst>
              <a:ext uri="{FF2B5EF4-FFF2-40B4-BE49-F238E27FC236}">
                <ns2:creationId id="{36D23840-8B49-4F24-8624-31CAE76788B8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324600" y="1790700"/>
            <a:ext cx="5105400" cy="36195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Right column</a:t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Right column</a:t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Right column</a:t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ns2="http://schemas.microsoft.com/office/drawing/2014/main" xmlns:p="http://schemas.openxmlformats.org/presentationml/2006/main" preserve="1" type="cust">
  <p:cSld name="06 Section · Carbon">
    <p:bg>
      <p:bgPr>
        <a:solidFill>
          <a:srgbClr val="1C1C1C"/>
        </a:solidFill>
      </p:bgPr>
    </p:bg>
    <p:spTree>
      <p:nvGrpSpPr>
        <p:cNvPr id="1" name=""/>
        <p:cNvGrpSpPr/>
        <p:nvPr/>
      </p:nvGrpSpPr>
      <p:grpSpPr>
        <a:xfrm/>
      </p:grpSpPr>
      <p:sp>
        <p:nvSpPr>
          <p:cNvPr id="4" name="Placeholder title 0">
            <a:extLst>
              <a:ext uri="{FF2B5EF4-FFF2-40B4-BE49-F238E27FC236}">
                <ns2:creationId id="{682EEC15-6248-411A-A0B4-6CC5D0E01C8D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2095500"/>
            <a:ext cx="10668000" cy="12573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5700">
                <a:solidFill>
                  <a:srgbClr val="FFFFFF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5700">
                <a:solidFill>
                  <a:srgbClr val="FFFFFF"/>
                </a:solidFill>
                <a:latin typeface="Instrument Sans SemiBold"/>
                <a:ea typeface="Instrument Sans SemiBold"/>
                <a:cs typeface="Instrument Sans SemiBold"/>
              </a:rPr>
              <a:t>Section title</a:t>
            </a:r>
          </a:p>
        </p:txBody>
      </p:sp>
      <p:sp>
        <p:nvSpPr>
          <p:cNvPr id="2" name="Placeholder subtitle 1">
            <a:extLst>
              <a:ext uri="{FF2B5EF4-FFF2-40B4-BE49-F238E27FC236}">
                <ns2:creationId id="{7E30A122-1DF9-4D39-BCF6-BEFADFBE83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0" y="3733800"/>
            <a:ext cx="9525000" cy="7620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FFFFFF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FFFFFF"/>
                </a:solidFill>
                <a:latin typeface="Instrument Sans Medium"/>
                <a:ea typeface="Instrument Sans Medium"/>
                <a:cs typeface="Instrument Sans Medium"/>
              </a:rPr>
              <a:t>A short introduction</a:t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ns2="http://schemas.microsoft.com/office/drawing/2014/main" xmlns:p="http://schemas.openxmlformats.org/presentationml/2006/main" preserve="1" type="cust">
  <p:cSld name="07 Text and imag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/>
      </p:grpSpPr>
      <p:sp>
        <p:nvSpPr>
          <p:cNvPr id="5" name="Placeholder title 0">
            <a:extLst>
              <a:ext uri="{FF2B5EF4-FFF2-40B4-BE49-F238E27FC236}">
                <ns2:creationId id="{EF6B99FD-31A1-4F85-9904-96D606DA9C62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Slide title</a:t>
            </a:r>
          </a:p>
        </p:txBody>
      </p:sp>
      <p:sp>
        <p:nvSpPr>
          <p:cNvPr id="2" name="Placeholder body 1">
            <a:extLst>
              <a:ext uri="{FF2B5EF4-FFF2-40B4-BE49-F238E27FC236}">
                <ns2:creationId id="{8A066BB5-E29A-4406-B8D9-6A208A2BA4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752600"/>
            <a:ext cx="3657600" cy="36576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Context and explanation</a:t>
            </a:r>
          </a:p>
          <a:p>
            <a:pPr>
              <a:def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Context and explanation</a:t>
            </a:r>
          </a:p>
          <a:p>
            <a:pPr>
              <a:def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Context and explanation</a:t>
            </a:r>
          </a:p>
        </p:txBody>
      </p:sp>
      <p:sp>
        <p:nvSpPr>
          <p:cNvPr id="3" name="Placeholder picture 2">
            <a:extLst>
              <a:ext uri="{FF2B5EF4-FFF2-40B4-BE49-F238E27FC236}">
                <ns2:creationId id="{47A462D6-C11E-4BBB-B707-6B7014C0923E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4724400" y="1714500"/>
            <a:ext cx="6705600" cy="3771900"/>
          </a:xfrm>
          <a:prstGeom prst="rect">
            <a:avLst/>
          </a:prstGeom>
          <a:solidFill>
            <a:srgbClr val="F7F6F5"/>
          </a:solidFill>
          <a:ln w="9525">
            <a:solidFill>
              <a:srgbClr val="EBEAE9"/>
            </a:solidFill>
          </a:ln>
        </p:spPr>
        <p:txBody>
          <a:bodyPr wrap="square" lIns="0" tIns="0" rIns="0" bIns="0" anchor="t">
            <a:noAutofit/>
          </a:bodyPr>
          <a:lstStyle/>
          <a:p>
            <a:r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ns2="http://schemas.microsoft.com/office/drawing/2014/main" xmlns:p="http://schemas.openxmlformats.org/presentationml/2006/main" preserve="1" type="cust">
  <p:cSld name="08 Metric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/>
      </p:grpSpPr>
      <p:sp>
        <p:nvSpPr>
          <p:cNvPr id="13" name="Placeholder title 0">
            <a:extLst>
              <a:ext uri="{FF2B5EF4-FFF2-40B4-BE49-F238E27FC236}">
                <ns2:creationId id="{F8B2FC4E-18DF-48F0-922D-665B702E7A80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Slide title</a:t>
            </a:r>
          </a:p>
        </p:txBody>
      </p:sp>
    </p:spTree>
  </p:cSld>
</p:sldLayout>
</file>

<file path=ppt/slideMasters/_rels/slideMaster2.xml.rels><?xml version='1.0' encoding='utf-8'?>
<Relationships xmlns="http://schemas.openxmlformats.org/package/2006/relationships"><Relationship Type="http://schemas.openxmlformats.org/officeDocument/2006/relationships/theme" Target="/ppt/slideMasters/theme/theme3.xml" Id="Rb85574cc0d7c4d71" /><Relationship Type="http://schemas.openxmlformats.org/officeDocument/2006/relationships/slideLayout" Target="/ppt/slideLayouts/slideLayout2.xml" Id="Rfaac6559b69f48c4" /><Relationship Type="http://schemas.openxmlformats.org/officeDocument/2006/relationships/slideLayout" Target="/ppt/slideLayouts/slideLayout4.xml" Id="R815ab08598864ab1" /><Relationship Type="http://schemas.openxmlformats.org/officeDocument/2006/relationships/slideLayout" Target="/ppt/slideLayouts/slideLayout5.xml" Id="Rbb70ca6fd17b44cb" /><Relationship Type="http://schemas.openxmlformats.org/officeDocument/2006/relationships/slideLayout" Target="/ppt/slideLayouts/slideLayout6.xml" Id="R658cf1e6246b49dd" /><Relationship Type="http://schemas.openxmlformats.org/officeDocument/2006/relationships/slideLayout" Target="/ppt/slideLayouts/slideLayout8.xml" Id="Re5052a44b7104c3b" /><Relationship Type="http://schemas.openxmlformats.org/officeDocument/2006/relationships/slideLayout" Target="/ppt/slideLayouts/slideLayout9.xml" Id="R697dabb202e543a9" /><Relationship Type="http://schemas.openxmlformats.org/officeDocument/2006/relationships/slideLayout" Target="/ppt/slideLayouts/slideLayout10.xml" Id="R990d63b1cc0746a5" /><Relationship Type="http://schemas.openxmlformats.org/officeDocument/2006/relationships/slideLayout" Target="/ppt/slideLayouts/slideLayout12.xml" Id="R78b85f519c6a4058" /><Relationship Type="http://schemas.openxmlformats.org/officeDocument/2006/relationships/slideLayout" Target="/ppt/slideLayouts/slideLayout13.xml" Id="R199466a490fc4eb1" /><Relationship Type="http://schemas.openxmlformats.org/officeDocument/2006/relationships/slideLayout" Target="/ppt/slideLayouts/slideLayout14.xml" Id="R916e3e76d4a6472c" /><Relationship Type="http://schemas.openxmlformats.org/officeDocument/2006/relationships/slideLayout" Target="/ppt/slideLayouts/slideLayout15.xml" Id="R62f07a713bab422a" /><Relationship Id="rIdNeutralLogo" Type="http://schemas.openxmlformats.org/officeDocument/2006/relationships/image" Target="/ppt/media/image.png" /></Relationships>
</file>

<file path=ppt/slideMasters/_rels/slideMaster3.xml.rels><?xml version='1.0' encoding='utf-8'?>
<Relationships xmlns="http://schemas.openxmlformats.org/package/2006/relationships"><Relationship Type="http://schemas.openxmlformats.org/officeDocument/2006/relationships/theme" Target="/ppt/slideMasters/theme/theme4.xml" Id="R0aa59be37c774c77" /><Relationship Type="http://schemas.openxmlformats.org/officeDocument/2006/relationships/slideLayout" Target="/ppt/slideLayouts/slideLayout3.xml" Id="Rcab747c40d62473d" /><Relationship Type="http://schemas.openxmlformats.org/officeDocument/2006/relationships/slideLayout" Target="/ppt/slideLayouts/slideLayout7.xml" Id="R5df1b68a5e984bf2" /><Relationship Type="http://schemas.openxmlformats.org/officeDocument/2006/relationships/slideLayout" Target="/ppt/slideLayouts/slideLayout11.xml" Id="R560d76d3b2a84048" /><Relationship Type="http://schemas.openxmlformats.org/officeDocument/2006/relationships/slideLayout" Target="/ppt/slideLayouts/slideLayout16.xml" Id="R94f5237c25954968" /><Relationship Id="rIdNeutralLogo" Type="http://schemas.openxmlformats.org/officeDocument/2006/relationships/image" Target="/ppt/media/image2.png" /></Relationships>
</file>

<file path=ppt/slideMasters/slideMaster2.xml><?xml version="1.0" encoding="utf-8"?>
<p:sldMaster xmlns:a="http://schemas.openxmlformats.org/drawingml/2006/main" xmlns:ns2="http://schemas.microsoft.com/office/drawing/2014/main" xmlns:p="http://schemas.openxmlformats.org/presentationml/2006/main" xmlns:r="http://schemas.openxmlformats.org/officeDocument/2006/relationships">
  <p:cSld name="Neutral Pap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/>
      </p:grpSpPr>
      <p:sp>
        <p:nvSpPr>
          <p:cNvPr id="2" name="Structural rule">
            <a:extLst>
              <a:ext uri="{FF2B5EF4-FFF2-40B4-BE49-F238E27FC236}">
                <ns2:creationId id="{979CDCB3-EE43-4666-A94D-D24CF2FA7F20}"/>
              </a:ext>
            </a:extLst>
          </p:cNvPr>
          <p:cNvSpPr>
            <a:spLocks noGrp="1"/>
          </p:cNvSpPr>
          <p:nvPr/>
        </p:nvSpPr>
        <p:spPr>
          <a:xfrm>
            <a:off x="609600" y="5905500"/>
            <a:ext cx="10972800" cy="9525"/>
          </a:xfrm>
          <a:prstGeom prst="rect">
            <a:avLst/>
          </a:prstGeom>
          <a:solidFill>
            <a:srgbClr val="EBEAE9"/>
          </a:solidFill>
          <a:ln w="0">
            <a:noFill/>
          </a:ln>
        </p:spPr>
      </p:sp>
      <p:pic>
        <p:nvPicPr>
          <p:cNvPr id="1000" name=""/>
          <p:cNvPicPr>
            <a:picLocks noChangeAspect="1"/>
          </p:cNvPicPr>
          <p:nvPr/>
        </p:nvPicPr>
        <p:blipFill>
          <a:blip r:embed="rIdNeutralLogo"/>
          <a:stretch/>
        </p:blipFill>
        <p:spPr>
          <a:xfrm>
            <a:off x="609731" y="6057900"/>
            <a:ext cx="1676138" cy="5029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faac6559b69f48c4"/>
    <p:sldLayoutId id="2147483652" r:id="R815ab08598864ab1"/>
    <p:sldLayoutId id="2147483653" r:id="Rbb70ca6fd17b44cb"/>
    <p:sldLayoutId id="2147483654" r:id="R658cf1e6246b49dd"/>
    <p:sldLayoutId id="2147483655" r:id="Re5052a44b7104c3b"/>
    <p:sldLayoutId id="2147483656" r:id="R697dabb202e543a9"/>
    <p:sldLayoutId id="2147483657" r:id="R990d63b1cc0746a5"/>
    <p:sldLayoutId id="2147483658" r:id="R78b85f519c6a4058"/>
    <p:sldLayoutId id="2147483659" r:id="R199466a490fc4eb1"/>
    <p:sldLayoutId id="2147483660" r:id="R916e3e76d4a6472c"/>
    <p:sldLayoutId id="2147483661" r:id="R62f07a713bab422a"/>
  </p:sldLayoutIdLst>
</p:sldMaster>
</file>

<file path=ppt/slideMasters/slideMaster3.xml><?xml version="1.0" encoding="utf-8"?>
<p:sldMaster xmlns:a="http://schemas.openxmlformats.org/drawingml/2006/main" xmlns:ns2="http://schemas.microsoft.com/office/drawing/2014/main" xmlns:p="http://schemas.openxmlformats.org/presentationml/2006/main" xmlns:r="http://schemas.openxmlformats.org/officeDocument/2006/relationships">
  <p:cSld name="Neutral Carbon">
    <p:bg>
      <p:bgPr>
        <a:solidFill>
          <a:srgbClr val="1C1C1C"/>
        </a:solidFill>
      </p:bgPr>
    </p:bg>
    <p:spTree>
      <p:nvGrpSpPr>
        <p:cNvPr id="1" name=""/>
        <p:cNvGrpSpPr/>
        <p:nvPr/>
      </p:nvGrpSpPr>
      <p:grpSpPr>
        <a:xfrm/>
      </p:grpSpPr>
      <p:sp>
        <p:nvSpPr>
          <p:cNvPr id="2" name="Structural rule">
            <a:extLst>
              <a:ext uri="{FF2B5EF4-FFF2-40B4-BE49-F238E27FC236}">
                <ns2:creationId id="{89EC5830-66B5-4414-8577-86C0A08EF7EE}"/>
              </a:ext>
            </a:extLst>
          </p:cNvPr>
          <p:cNvSpPr>
            <a:spLocks noGrp="1"/>
          </p:cNvSpPr>
          <p:nvPr/>
        </p:nvSpPr>
        <p:spPr>
          <a:xfrm>
            <a:off x="609600" y="5905500"/>
            <a:ext cx="10972800" cy="9525"/>
          </a:xfrm>
          <a:prstGeom prst="rect">
            <a:avLst/>
          </a:prstGeom>
          <a:solidFill>
            <a:srgbClr val="737373"/>
          </a:solidFill>
          <a:ln w="0">
            <a:noFill/>
          </a:ln>
        </p:spPr>
      </p:sp>
      <p:pic>
        <p:nvPicPr>
          <p:cNvPr id="1000" name=""/>
          <p:cNvPicPr>
            <a:picLocks noChangeAspect="1"/>
          </p:cNvPicPr>
          <p:nvPr/>
        </p:nvPicPr>
        <p:blipFill>
          <a:blip r:embed="rIdNeutralLogo"/>
          <a:stretch/>
        </p:blipFill>
        <p:spPr>
          <a:xfrm>
            <a:off x="609731" y="6057900"/>
            <a:ext cx="1676138" cy="5029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cab747c40d62473d"/>
    <p:sldLayoutId id="2147483664" r:id="R5df1b68a5e984bf2"/>
    <p:sldLayoutId id="2147483665" r:id="R560d76d3b2a84048"/>
    <p:sldLayoutId id="2147483666" r:id="R94f5237c25954968"/>
  </p:sldLayoutIdLst>
</p:sldMaster>
</file>

<file path=ppt/slideMasters/theme/theme2.xml><?xml version="1.0" encoding="utf-8"?>
<a:theme xmlns:a="http://schemas.openxmlformats.org/drawingml/2006/main" name="ChatGPT">
  <a:themeElements>
    <a:clrScheme name="Neutral 1.0">
      <a:dk1>
        <a:srgbClr val="292929"/>
      </a:dk1>
      <a:lt1>
        <a:srgbClr val="FFFFFF"/>
      </a:lt1>
      <a:dk2>
        <a:srgbClr val="1C1C1C"/>
      </a:dk2>
      <a:lt2>
        <a:srgbClr val="F7F6F5"/>
      </a:lt2>
      <a:accent1>
        <a:srgbClr val="093ACD"/>
      </a:accent1>
      <a:accent2>
        <a:srgbClr val="292929"/>
      </a:accent2>
      <a:accent3>
        <a:srgbClr val="737373"/>
      </a:accent3>
      <a:accent4>
        <a:srgbClr val="28A948"/>
      </a:accent4>
      <a:accent5>
        <a:srgbClr val="FFB200"/>
      </a:accent5>
      <a:accent6>
        <a:srgbClr val="FC0035"/>
      </a:accent6>
      <a:hlink>
        <a:srgbClr val="093ACD"/>
      </a:hlink>
      <a:folHlink>
        <a:srgbClr val="093AC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Instrument Sans Medium"/>
        <a:ea typeface="Calibri"/>
        <a:cs typeface="Calibri"/>
      </a:minorFont>
    </a:fontScheme>
    <a:fmtScheme name="Neutral 1.0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Masters/theme/theme3.xml><?xml version="1.0" encoding="utf-8"?>
<a:theme xmlns:a="http://schemas.openxmlformats.org/drawingml/2006/main" name="ChatGPT">
  <a:themeElements>
    <a:clrScheme name="Neutral 1.0">
      <a:dk1>
        <a:srgbClr val="292929"/>
      </a:dk1>
      <a:lt1>
        <a:srgbClr val="FFFFFF"/>
      </a:lt1>
      <a:dk2>
        <a:srgbClr val="1C1C1C"/>
      </a:dk2>
      <a:lt2>
        <a:srgbClr val="F7F6F5"/>
      </a:lt2>
      <a:accent1>
        <a:srgbClr val="093ACD"/>
      </a:accent1>
      <a:accent2>
        <a:srgbClr val="292929"/>
      </a:accent2>
      <a:accent3>
        <a:srgbClr val="737373"/>
      </a:accent3>
      <a:accent4>
        <a:srgbClr val="28A948"/>
      </a:accent4>
      <a:accent5>
        <a:srgbClr val="FFB200"/>
      </a:accent5>
      <a:accent6>
        <a:srgbClr val="FC0035"/>
      </a:accent6>
      <a:hlink>
        <a:srgbClr val="093ACD"/>
      </a:hlink>
      <a:folHlink>
        <a:srgbClr val="093AC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Instrument Sans Medium"/>
        <a:ea typeface="Calibri"/>
        <a:cs typeface="Calibri"/>
      </a:minorFont>
    </a:fontScheme>
    <a:fmtScheme name="Neutral 1.0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Masters/theme/theme4.xml><?xml version="1.0" encoding="utf-8"?>
<a:theme xmlns:a="http://schemas.openxmlformats.org/drawingml/2006/main" name="ChatGPT">
  <a:themeElements>
    <a:clrScheme name="Neutral 1.0">
      <a:dk1>
        <a:srgbClr val="292929"/>
      </a:dk1>
      <a:lt1>
        <a:srgbClr val="FFFFFF"/>
      </a:lt1>
      <a:dk2>
        <a:srgbClr val="1C1C1C"/>
      </a:dk2>
      <a:lt2>
        <a:srgbClr val="F7F6F5"/>
      </a:lt2>
      <a:accent1>
        <a:srgbClr val="093ACD"/>
      </a:accent1>
      <a:accent2>
        <a:srgbClr val="292929"/>
      </a:accent2>
      <a:accent3>
        <a:srgbClr val="737373"/>
      </a:accent3>
      <a:accent4>
        <a:srgbClr val="28A948"/>
      </a:accent4>
      <a:accent5>
        <a:srgbClr val="FFB200"/>
      </a:accent5>
      <a:accent6>
        <a:srgbClr val="FC0035"/>
      </a:accent6>
      <a:hlink>
        <a:srgbClr val="093ACD"/>
      </a:hlink>
      <a:folHlink>
        <a:srgbClr val="093AC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Instrument Sans Medium"/>
        <a:ea typeface="Calibri"/>
        <a:cs typeface="Calibri"/>
      </a:minorFont>
    </a:fontScheme>
    <a:fmtScheme name="Neutral 1.0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4829ce618a034c2f" /><Relationship Type="http://schemas.openxmlformats.org/officeDocument/2006/relationships/image" Target="/ppt/media/image.png" Id="R19dfd8588f464180" /><Relationship Type="http://schemas.openxmlformats.org/officeDocument/2006/relationships/notesSlide" Target="/ppt/notesSlides/notesSlide1.xml" Id="R04ab1913b9e44d71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9.xml" Id="R6a11eea436564ec9" /><Relationship Type="http://schemas.openxmlformats.org/officeDocument/2006/relationships/image" Target="/ppt/media/image10.png" Id="R4499f24a9c0f46e7" /><Relationship Type="http://schemas.openxmlformats.org/officeDocument/2006/relationships/notesSlide" Target="/ppt/notesSlides/notesSlide10.xml" Id="Ra2758a74938e445b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0.xml" Id="R3b3526730c1e46a7" /><Relationship Type="http://schemas.openxmlformats.org/officeDocument/2006/relationships/image" Target="/ppt/media/image11.png" Id="R6c772056f88f4c56" /><Relationship Type="http://schemas.openxmlformats.org/officeDocument/2006/relationships/chart" Target="/ppt/slides/charts/chart1.xml" Id="R5b8b2658c60b4bb0" /><Relationship Type="http://schemas.openxmlformats.org/officeDocument/2006/relationships/notesSlide" Target="/ppt/notesSlides/notesSlide11.xml" Id="R03ef10a4f15d42c6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0.xml" Id="R5ce31bd3e0d64a16" /><Relationship Type="http://schemas.openxmlformats.org/officeDocument/2006/relationships/image" Target="/ppt/media/image12.png" Id="Ra9fbd2ed53414b0f" /><Relationship Type="http://schemas.openxmlformats.org/officeDocument/2006/relationships/chart" Target="/ppt/slides/charts/chart2.xml" Id="R5b174ffca9954ee5" /><Relationship Type="http://schemas.openxmlformats.org/officeDocument/2006/relationships/notesSlide" Target="/ppt/notesSlides/notesSlide12.xml" Id="Ra9063134a73f47ef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0.xml" Id="R0cf94a1c6cf64582" /><Relationship Type="http://schemas.openxmlformats.org/officeDocument/2006/relationships/image" Target="/ppt/media/image13.png" Id="R2e96683ade7148dd" /><Relationship Type="http://schemas.openxmlformats.org/officeDocument/2006/relationships/chart" Target="/ppt/slides/charts/chart3.xml" Id="R7a2030832b00415d" /><Relationship Type="http://schemas.openxmlformats.org/officeDocument/2006/relationships/notesSlide" Target="/ppt/notesSlides/notesSlide13.xml" Id="Re120aab47028434a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2.xml" Id="R3f87bce71c474bc0" /><Relationship Type="http://schemas.openxmlformats.org/officeDocument/2006/relationships/image" Target="/ppt/media/image14.png" Id="Rfa6dd710e046402e" /><Relationship Type="http://schemas.openxmlformats.org/officeDocument/2006/relationships/notesSlide" Target="/ppt/notesSlides/notesSlide14.xml" Id="Ra01a19ce12c3437a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3.xml" Id="Re1e00eca5acc4f74" /><Relationship Type="http://schemas.openxmlformats.org/officeDocument/2006/relationships/image" Target="/ppt/media/image15.png" Id="R746f4558d60f4e99" /><Relationship Type="http://schemas.openxmlformats.org/officeDocument/2006/relationships/notesSlide" Target="/ppt/notesSlides/notesSlide15.xml" Id="Rb2014732f5e54564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4.xml" Id="R477de702dde24710" /><Relationship Type="http://schemas.openxmlformats.org/officeDocument/2006/relationships/image" Target="/ppt/media/image16.png" Id="R5ee3678a32d246f2" /><Relationship Type="http://schemas.openxmlformats.org/officeDocument/2006/relationships/notesSlide" Target="/ppt/notesSlides/notesSlide16.xml" Id="Rce42aa01d5f544c9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3.xml" Id="R449bbc06ed5340d1" /><Relationship Type="http://schemas.openxmlformats.org/officeDocument/2006/relationships/image" Target="/ppt/media/image17.png" Id="R3c577bc8f29c45c9" /><Relationship Type="http://schemas.openxmlformats.org/officeDocument/2006/relationships/notesSlide" Target="/ppt/notesSlides/notesSlide17.xml" Id="R615c51785127472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3.xml" Id="R1ca938b5a67f4bb3" /><Relationship Type="http://schemas.openxmlformats.org/officeDocument/2006/relationships/image" Target="/ppt/media/image2.png" Id="R4d8b8ab6dcf04988" /><Relationship Type="http://schemas.openxmlformats.org/officeDocument/2006/relationships/notesSlide" Target="/ppt/notesSlides/notesSlide2.xml" Id="Re09ac39d3acd4c6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78c6544674d24ae3" /><Relationship Type="http://schemas.openxmlformats.org/officeDocument/2006/relationships/image" Target="/ppt/media/image3.png" Id="Rff42cc97f54042c4" /><Relationship Type="http://schemas.openxmlformats.org/officeDocument/2006/relationships/notesSlide" Target="/ppt/notesSlides/notesSlide3.xml" Id="Rd1fd5beaa28c4fe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f2724f3a69594702" /><Relationship Type="http://schemas.openxmlformats.org/officeDocument/2006/relationships/image" Target="/ppt/media/image4.png" Id="Rde85d6c2a9604286" /><Relationship Type="http://schemas.openxmlformats.org/officeDocument/2006/relationships/notesSlide" Target="/ppt/notesSlides/notesSlide4.xml" Id="R9a7be1c5a1784c4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60a673478aa24cde" /><Relationship Type="http://schemas.openxmlformats.org/officeDocument/2006/relationships/image" Target="/ppt/media/image5.png" Id="Rd0f374a3c2124059" /><Relationship Type="http://schemas.openxmlformats.org/officeDocument/2006/relationships/notesSlide" Target="/ppt/notesSlides/notesSlide5.xml" Id="R09ac36ad770c4f5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e08d4724b15b4092" /><Relationship Type="http://schemas.openxmlformats.org/officeDocument/2006/relationships/image" Target="/ppt/media/image6.png" Id="Rb09ee0870eab4580" /><Relationship Type="http://schemas.openxmlformats.org/officeDocument/2006/relationships/notesSlide" Target="/ppt/notesSlides/notesSlide6.xml" Id="R3a48a35eea4947b6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5.xml" Id="Rf1824174ed6a45cc" /><Relationship Type="http://schemas.openxmlformats.org/officeDocument/2006/relationships/image" Target="/ppt/media/image7.png" Id="Rbb9bad95934447d9" /><Relationship Type="http://schemas.openxmlformats.org/officeDocument/2006/relationships/notesSlide" Target="/ppt/notesSlides/notesSlide7.xml" Id="R5add9d420fb1423e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6.xml" Id="R23f4476d88114835" /><Relationship Type="http://schemas.openxmlformats.org/officeDocument/2006/relationships/image" Target="/ppt/media/image8.png" Id="R7efb44a6711e47bb" /><Relationship Type="http://schemas.openxmlformats.org/officeDocument/2006/relationships/notesSlide" Target="/ppt/notesSlides/notesSlide8.xml" Id="R2619e361862b43b3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8.xml" Id="Rb66a030b7fe94196" /><Relationship Type="http://schemas.openxmlformats.org/officeDocument/2006/relationships/image" Target="/ppt/media/image9.png" Id="R262ab5b26fb54454" /><Relationship Type="http://schemas.openxmlformats.org/officeDocument/2006/relationships/notesSlide" Target="/ppt/notesSlides/notesSlide9.xml" Id="R7e2dc42424374f06" /></Relationships>
</file>

<file path=ppt/slides/charts/_rels/chart1.xml.rels><Relationships xmlns="http://schemas.openxmlformats.org/package/2006/relationships"><Relationship Id="rIdChartSnapshot1" Type="http://schemas.openxmlformats.org/officeDocument/2006/relationships/package" Target="../../embeddings/chart-data-snapshot-001.xlsx"/></Relationships>
</file>

<file path=ppt/slides/charts/_rels/chart2.xml.rels><Relationships xmlns="http://schemas.openxmlformats.org/package/2006/relationships"><Relationship Id="rIdChartSnapshot1" Type="http://schemas.openxmlformats.org/officeDocument/2006/relationships/package" Target="../../embeddings/chart-data-snapshot-002.xlsx"/></Relationships>
</file>

<file path=ppt/slides/charts/_rels/chart3.xml.rels><Relationships xmlns="http://schemas.openxmlformats.org/package/2006/relationships"><Relationship Id="rIdChartSnapshot1" Type="http://schemas.openxmlformats.org/officeDocument/2006/relationships/package" Target="../../embeddings/chart-data-snapshot-003.xlsx"/></Relationships>
</file>

<file path=ppt/slides/charts/chart1.xml><?xml version="1.0" encoding="utf-8"?>
<ns0:chartSpace xmlns:a="http://schemas.openxmlformats.org/drawingml/2006/main" xmlns:ns0="http://schemas.openxmlformats.org/drawingml/2006/chart" xmlns:r="http://schemas.openxmlformats.org/officeDocument/2006/relationships">
  <ns0:lang val="en-US"/>
  <ns0:chart>
    <ns0:plotArea>
      <ns0:lineChart>
        <ns0:grouping val="standard"/>
        <ns0:varyColors val="0"/>
        <ns0:ser>
          <ns0:idx val="0"/>
          <ns0:order val="0"/>
          <ns0:tx>
            <ns0:v>Goodput</ns0:v>
          </ns0:tx>
          <ns0:spPr>
            <a:ln w="19050">
              <a:solidFill>
                <a:srgbClr val="093ACD"/>
              </a:solidFill>
            </a:ln>
          </ns0:spPr>
          <ns0:marker>
            <ns0:symbol val="square"/>
            <ns0:size val="7"/>
            <ns0:spPr>
              <a:solidFill>
                <a:srgbClr val="093ACD"/>
              </a:solidFill>
            </ns0:spPr>
          </ns0:marker>
          <ns0:cat>
            <ns0:strRef>
              <ns0:f>'Chart Data'!$A$2:$A$7</ns0:f>
              <ns0:strCache>
                <ns0:ptCount val="6"/>
                <ns0:pt idx="0">
                  <ns0:v>W1</ns0:v>
                </ns0:pt>
                <ns0:pt idx="1">
                  <ns0:v>W2</ns0:v>
                </ns0:pt>
                <ns0:pt idx="2">
                  <ns0:v>W3</ns0:v>
                </ns0:pt>
                <ns0:pt idx="3">
                  <ns0:v>W4</ns0:v>
                </ns0:pt>
                <ns0:pt idx="4">
                  <ns0:v>W5</ns0:v>
                </ns0:pt>
                <ns0:pt idx="5">
                  <ns0:v>W6</ns0:v>
                </ns0:pt>
              </ns0:strCache>
            </ns0:strRef>
          </ns0:cat>
          <ns0:val>
            <ns0:numRef>
              <ns0:f>'Chart Data'!$B$2:$B$7</ns0:f>
              <ns0:numCache>
                <ns0:formatCode>0%</ns0:formatCode>
                <ns0:ptCount val="6"/>
                <ns0:pt idx="0">
                  <ns0:v>0.62</ns0:v>
                </ns0:pt>
                <ns0:pt idx="1">
                  <ns0:v>0.68</ns0:v>
                </ns0:pt>
                <ns0:pt idx="2">
                  <ns0:v>0.66</ns0:v>
                </ns0:pt>
                <ns0:pt idx="3">
                  <ns0:v>0.75</ns0:v>
                </ns0:pt>
                <ns0:pt idx="4">
                  <ns0:v>0.8</ns0:v>
                </ns0:pt>
                <ns0:pt idx="5">
                  <ns0:v>0.84</ns0:v>
                </ns0:pt>
              </ns0:numCache>
            </ns0:numRef>
          </ns0:val>
          <ns0:smooth val="0"/>
        </ns0:ser>
        <ns0:ser>
          <ns0:idx val="1"/>
          <ns0:order val="1"/>
          <ns0:tx>
            <ns0:v>Objective: 80%</ns0:v>
          </ns0:tx>
          <ns0:spPr>
            <a:ln w="9525">
              <a:solidFill>
                <a:srgbClr val="737373"/>
              </a:solidFill>
              <a:prstDash val="dash"/>
            </a:ln>
          </ns0:spPr>
          <ns0:marker>
            <ns0:symbol val="none"/>
            <ns0:size val="7"/>
          </ns0:marker>
          <ns0:cat>
            <ns0:strRef>
              <ns0:f>'Chart Data'!$C$2:$C$7</ns0:f>
              <ns0:strCache>
                <ns0:ptCount val="6"/>
                <ns0:pt idx="0">
                  <ns0:v>W1</ns0:v>
                </ns0:pt>
                <ns0:pt idx="1">
                  <ns0:v>W2</ns0:v>
                </ns0:pt>
                <ns0:pt idx="2">
                  <ns0:v>W3</ns0:v>
                </ns0:pt>
                <ns0:pt idx="3">
                  <ns0:v>W4</ns0:v>
                </ns0:pt>
                <ns0:pt idx="4">
                  <ns0:v>W5</ns0:v>
                </ns0:pt>
                <ns0:pt idx="5">
                  <ns0:v>W6</ns0:v>
                </ns0:pt>
              </ns0:strCache>
            </ns0:strRef>
          </ns0:cat>
          <ns0:val>
            <ns0:numRef>
              <ns0:f>'Chart Data'!$D$2:$D$7</ns0:f>
              <ns0:numCache>
                <ns0:formatCode>0%</ns0:formatCode>
                <ns0:ptCount val="6"/>
                <ns0:pt idx="0">
                  <ns0:v>0.8</ns0:v>
                </ns0:pt>
                <ns0:pt idx="1">
                  <ns0:v>0.8</ns0:v>
                </ns0:pt>
                <ns0:pt idx="2">
                  <ns0:v>0.8</ns0:v>
                </ns0:pt>
                <ns0:pt idx="3">
                  <ns0:v>0.8</ns0:v>
                </ns0:pt>
                <ns0:pt idx="4">
                  <ns0:v>0.8</ns0:v>
                </ns0:pt>
                <ns0:pt idx="5">
                  <ns0:v>0.8</ns0:v>
                </ns0:pt>
              </ns0:numCache>
            </ns0:numRef>
          </ns0:val>
          <ns0:smooth val="0"/>
        </ns0:ser>
        <ns0:smooth val="0"/>
        <ns0:axId val="48650112"/>
        <ns0:axId val="48672768"/>
      </ns0:lineChart>
      <ns0:catAx>
        <ns0:axId val="48650112"/>
        <ns0:scaling>
          <ns0:orientation val="minMax"/>
        </ns0:scaling>
        <ns0:delete val="0"/>
        <ns0:axPos val="b"/>
        <ns0:title>
          <ns0:tx>
            <ns0:rich>
              <a:bodyPr/>
              <a:lstStyle/>
              <a:p>
                <a:r>
                  <a:rPr sz="1500">
                    <a:solidFill>
                      <a:srgbClr val="292929"/>
                    </a:solidFill>
                    <a:latin typeface="Instrument Sans Medium"/>
                    <a:ea typeface="Instrument Sans Medium"/>
                    <a:cs typeface="Instrument Sans Medium"/>
                  </a:rPr>
                  <a:t>Week</a:t>
                </a:r>
              </a:p>
            </ns0:rich>
          </ns0:tx>
          <ns0:overlay val="0"/>
          <ns0:txPr>
            <a:bodyPr anchorCtr="1"/>
            <a:lstStyle/>
            <a:p>
              <a:pPr>
                <a:defRPr sz="1500">
                  <a:solidFill>
                    <a:srgbClr val="292929"/>
                  </a:solidFill>
                  <a:latin typeface="Instrument Sans Medium"/>
                  <a:ea typeface="Instrument Sans Medium"/>
                  <a:cs typeface="Instrument Sans Medium"/>
                </a:defRPr>
              </a:pPr>
            </a:p>
          </ns0:txPr>
        </ns0:title>
        <ns0:numFmt formatCode="General"/>
        <ns0:majorTickMark val="none"/>
        <ns0:minorTickMark val="none"/>
        <ns0:spPr>
          <a:ln w="9525">
            <a:solidFill>
              <a:srgbClr val="737373"/>
            </a:solidFill>
          </a:ln>
        </ns0:spPr>
        <ns0:txPr>
          <a:bodyPr anchorCtr="1"/>
          <a:lstStyle/>
          <a:p>
            <a:pPr>
              <a:defRPr sz="1350">
                <a:solidFill>
                  <a:srgbClr val="292929"/>
                </a:solidFill>
                <a:latin typeface="Commit Mono"/>
                <a:ea typeface="Commit Mono"/>
                <a:cs typeface="Commit Mono"/>
              </a:defRPr>
            </a:pPr>
          </a:p>
        </ns0:txPr>
        <ns0:crossAx val="48672768"/>
      </ns0:catAx>
      <ns0:valAx>
        <ns0:axId val="48672768"/>
        <ns0:scaling>
          <ns0:orientation val="minMax"/>
          <ns0:max val="1"/>
          <ns0:min val="0"/>
        </ns0:scaling>
        <ns0:delete val="0"/>
        <ns0:axPos val="l"/>
        <ns0:title>
          <ns0:tx>
            <ns0:rich>
              <a:bodyPr/>
              <a:lstStyle/>
              <a:p>
                <a:r>
                  <a:rPr sz="1500">
                    <a:solidFill>
                      <a:srgbClr val="292929"/>
                    </a:solidFill>
                    <a:latin typeface="Instrument Sans Medium"/>
                    <a:ea typeface="Instrument Sans Medium"/>
                    <a:cs typeface="Instrument Sans Medium"/>
                  </a:rPr>
                  <a:t>Goodput (%)</a:t>
                </a:r>
              </a:p>
            </ns0:rich>
          </ns0:tx>
          <ns0:overlay val="0"/>
          <ns0:txPr>
            <a:bodyPr anchorCtr="1"/>
            <a:lstStyle/>
            <a:p>
              <a:pPr>
                <a:defRPr sz="1500">
                  <a:solidFill>
                    <a:srgbClr val="292929"/>
                  </a:solidFill>
                  <a:latin typeface="Instrument Sans Medium"/>
                  <a:ea typeface="Instrument Sans Medium"/>
                  <a:cs typeface="Instrument Sans Medium"/>
                </a:defRPr>
              </a:pPr>
            </a:p>
          </ns0:txPr>
        </ns0:title>
        <ns0:numFmt formatCode="0%"/>
        <ns0:majorTickMark val="none"/>
        <ns0:minorTickMark val="none"/>
        <ns0:spPr>
          <a:ln w="9525">
            <a:solidFill>
              <a:srgbClr val="737373"/>
            </a:solidFill>
          </a:ln>
        </ns0:spPr>
        <ns0:txPr>
          <a:bodyPr anchorCtr="1"/>
          <a:lstStyle/>
          <a:p>
            <a:pPr>
              <a:defRPr sz="1350">
                <a:solidFill>
                  <a:srgbClr val="292929"/>
                </a:solidFill>
                <a:latin typeface="Commit Mono"/>
                <a:ea typeface="Commit Mono"/>
                <a:cs typeface="Commit Mono"/>
              </a:defRPr>
            </a:pPr>
          </a:p>
        </ns0:txPr>
        <ns0:crossAx val="48650112"/>
        <ns0:crossBetween val="between"/>
        <ns0:majorUnit val="0.25"/>
      </ns0:valAx>
      <ns0:spPr>
        <a:solidFill>
          <a:srgbClr val="FFFFFF"/>
        </a:solidFill>
        <a:ln w="9525">
          <a:noFill/>
        </a:ln>
      </ns0:spPr>
    </ns0:plotArea>
    <ns0:legend>
      <ns0:legendPos val="b"/>
      <ns0:overlay val="0"/>
      <ns0:txPr>
        <a:bodyPr anchorCtr="1"/>
        <a:lstStyle/>
        <a:p>
          <a:pPr>
            <a:defRPr sz="1350">
              <a:solidFill>
                <a:srgbClr val="292929"/>
              </a:solidFill>
              <a:latin typeface="Commit Mono"/>
              <a:ea typeface="Commit Mono"/>
              <a:cs typeface="Commit Mono"/>
            </a:defRPr>
          </a:pPr>
        </a:p>
      </ns0:txPr>
    </ns0:legend>
    <ns0:plotVisOnly val="1"/>
  </ns0:chart>
  <ns0:spPr>
    <a:solidFill>
      <a:srgbClr val="FFFFFF"/>
    </a:solidFill>
    <a:ln w="0">
      <a:noFill/>
    </a:ln>
  </ns0:spPr>
  <ns0:externalData r:id="rIdChartSnapshot1">
    <ns0:autoUpdate val="0"/>
  </ns0:externalData>
</ns0:chartSpace>
</file>

<file path=ppt/slides/charts/chart2.xml><?xml version="1.0" encoding="utf-8"?>
<ns0:chartSpace xmlns:a="http://schemas.openxmlformats.org/drawingml/2006/main" xmlns:ns0="http://schemas.openxmlformats.org/drawingml/2006/chart" xmlns:r="http://schemas.openxmlformats.org/officeDocument/2006/relationships">
  <ns0:lang val="en-US"/>
  <ns0:chart>
    <ns0:plotArea>
      <ns0:barChart>
        <ns0:barDir val="col"/>
        <ns0:grouping val="clustered"/>
        <ns0:varyColors val="0"/>
        <ns0:ser>
          <ns0:idx val="0"/>
          <ns0:order val="0"/>
          <ns0:tx>
            <ns0:v>Lost GPU hours</ns0:v>
          </ns0:tx>
          <ns0:spPr>
            <a:solidFill>
              <a:srgbClr val="093ACD"/>
            </a:solidFill>
          </ns0:spPr>
          <ns0:cat>
            <ns0:strRef>
              <ns0:f>'Chart Data'!$A$2:$A$5</ns0:f>
              <ns0:strCache>
                <ns0:ptCount val="4"/>
                <ns0:pt idx="0">
                  <ns0:v>Fabric</ns0:v>
                </ns0:pt>
                <ns0:pt idx="1">
                  <ns0:v>Node</ns0:v>
                </ns0:pt>
                <ns0:pt idx="2">
                  <ns0:v>Storage</ns0:v>
                </ns0:pt>
                <ns0:pt idx="3">
                  <ns0:v>Other</ns0:v>
                </ns0:pt>
              </ns0:strCache>
            </ns0:strRef>
          </ns0:cat>
          <ns0:val>
            <ns0:numRef>
              <ns0:f>'Chart Data'!$B$2:$B$5</ns0:f>
              <ns0:numCache>
                <ns0:formatCode>0</ns0:formatCode>
                <ns0:ptCount val="4"/>
                <ns0:pt idx="0">
                  <ns0:v>120</ns0:v>
                </ns0:pt>
                <ns0:pt idx="1">
                  <ns0:v>80</ns0:v>
                </ns0:pt>
                <ns0:pt idx="2">
                  <ns0:v>45</ns0:v>
                </ns0:pt>
                <ns0:pt idx="3">
                  <ns0:v>30</ns0:v>
                </ns0:pt>
              </ns0:numCache>
            </ns0:numRef>
          </ns0:val>
        </ns0:ser>
        <ns0:dLbls>
          <ns0:txPr>
            <a:bodyPr anchorCtr="1"/>
            <a:lstStyle/>
            <a:p>
              <a:pPr>
                <a:defRPr sz="1500">
                  <a:solidFill>
                    <a:srgbClr val="292929"/>
                  </a:solidFill>
                  <a:latin typeface="Commit Mono SemiBold"/>
                  <a:ea typeface="Commit Mono SemiBold"/>
                  <a:cs typeface="Commit Mono SemiBold"/>
                </a:defRPr>
              </a:pPr>
            </a:p>
          </ns0:txPr>
          <ns0:dLblPos val="outEnd"/>
          <ns0:showLegendKey val="0"/>
          <ns0:showVal val="1"/>
          <ns0:showCatName val="0"/>
          <ns0:showSerName val="0"/>
          <ns0:showPercent val="0"/>
          <ns0:showBubbleSize val="0"/>
          <ns0:showLeaderLines val="0"/>
        </ns0:dLbls>
        <ns0:gapWidth val="90"/>
        <ns0:axId val="48650112"/>
        <ns0:axId val="48672768"/>
      </ns0:barChart>
      <ns0:catAx>
        <ns0:axId val="48650112"/>
        <ns0:scaling>
          <ns0:orientation val="minMax"/>
        </ns0:scaling>
        <ns0:delete val="0"/>
        <ns0:axPos val="b"/>
        <ns0:title>
          <ns0:tx>
            <ns0:rich>
              <a:bodyPr/>
              <a:lstStyle/>
              <a:p>
                <a:r>
                  <a:rPr sz="1500">
                    <a:solidFill>
                      <a:srgbClr val="292929"/>
                    </a:solidFill>
                    <a:latin typeface="Instrument Sans Medium"/>
                    <a:ea typeface="Instrument Sans Medium"/>
                    <a:cs typeface="Instrument Sans Medium"/>
                  </a:rPr>
                  <a:t>Failure domain</a:t>
                </a:r>
              </a:p>
            </ns0:rich>
          </ns0:tx>
          <ns0:overlay val="0"/>
          <ns0:txPr>
            <a:bodyPr anchorCtr="1"/>
            <a:lstStyle/>
            <a:p>
              <a:pPr>
                <a:defRPr sz="1500">
                  <a:solidFill>
                    <a:srgbClr val="292929"/>
                  </a:solidFill>
                  <a:latin typeface="Instrument Sans Medium"/>
                  <a:ea typeface="Instrument Sans Medium"/>
                  <a:cs typeface="Instrument Sans Medium"/>
                </a:defRPr>
              </a:pPr>
            </a:p>
          </ns0:txPr>
        </ns0:title>
        <ns0:numFmt formatCode="General"/>
        <ns0:majorTickMark val="none"/>
        <ns0:minorTickMark val="none"/>
        <ns0:spPr>
          <a:ln w="9525">
            <a:solidFill>
              <a:srgbClr val="737373"/>
            </a:solidFill>
          </a:ln>
        </ns0:spPr>
        <ns0:txPr>
          <a:bodyPr anchorCtr="1"/>
          <a:lstStyle/>
          <a:p>
            <a:pPr>
              <a:defRPr sz="1350">
                <a:solidFill>
                  <a:srgbClr val="292929"/>
                </a:solidFill>
                <a:latin typeface="Commit Mono"/>
                <a:ea typeface="Commit Mono"/>
                <a:cs typeface="Commit Mono"/>
              </a:defRPr>
            </a:pPr>
          </a:p>
        </ns0:txPr>
        <ns0:crossAx val="48672768"/>
      </ns0:catAx>
      <ns0:valAx>
        <ns0:axId val="48672768"/>
        <ns0:scaling>
          <ns0:orientation val="minMax"/>
          <ns0:max val="150"/>
          <ns0:min val="0"/>
        </ns0:scaling>
        <ns0:delete val="0"/>
        <ns0:axPos val="l"/>
        <ns0:title>
          <ns0:tx>
            <ns0:rich>
              <a:bodyPr/>
              <a:lstStyle/>
              <a:p>
                <a:r>
                  <a:rPr sz="1500">
                    <a:solidFill>
                      <a:srgbClr val="292929"/>
                    </a:solidFill>
                    <a:latin typeface="Instrument Sans Medium"/>
                    <a:ea typeface="Instrument Sans Medium"/>
                    <a:cs typeface="Instrument Sans Medium"/>
                  </a:rPr>
                  <a:t>Lost GPU time (h)</a:t>
                </a:r>
              </a:p>
            </ns0:rich>
          </ns0:tx>
          <ns0:overlay val="0"/>
          <ns0:txPr>
            <a:bodyPr anchorCtr="1"/>
            <a:lstStyle/>
            <a:p>
              <a:pPr>
                <a:defRPr sz="1500">
                  <a:solidFill>
                    <a:srgbClr val="292929"/>
                  </a:solidFill>
                  <a:latin typeface="Instrument Sans Medium"/>
                  <a:ea typeface="Instrument Sans Medium"/>
                  <a:cs typeface="Instrument Sans Medium"/>
                </a:defRPr>
              </a:pPr>
            </a:p>
          </ns0:txPr>
        </ns0:title>
        <ns0:numFmt formatCode="0"/>
        <ns0:majorTickMark val="none"/>
        <ns0:minorTickMark val="none"/>
        <ns0:spPr>
          <a:ln w="9525">
            <a:solidFill>
              <a:srgbClr val="737373"/>
            </a:solidFill>
          </a:ln>
        </ns0:spPr>
        <ns0:txPr>
          <a:bodyPr anchorCtr="1"/>
          <a:lstStyle/>
          <a:p>
            <a:pPr>
              <a:defRPr sz="1350">
                <a:solidFill>
                  <a:srgbClr val="292929"/>
                </a:solidFill>
                <a:latin typeface="Commit Mono"/>
                <a:ea typeface="Commit Mono"/>
                <a:cs typeface="Commit Mono"/>
              </a:defRPr>
            </a:pPr>
          </a:p>
        </ns0:txPr>
        <ns0:crossAx val="48650112"/>
        <ns0:crossBetween val="between"/>
        <ns0:majorUnit val="50"/>
      </ns0:valAx>
      <ns0:spPr>
        <a:solidFill>
          <a:srgbClr val="FFFFFF"/>
        </a:solidFill>
        <a:ln w="9525">
          <a:noFill/>
        </a:ln>
      </ns0:spPr>
    </ns0:plotArea>
    <ns0:plotVisOnly val="1"/>
  </ns0:chart>
  <ns0:spPr>
    <a:solidFill>
      <a:srgbClr val="FFFFFF"/>
    </a:solidFill>
    <a:ln w="0">
      <a:noFill/>
    </a:ln>
  </ns0:spPr>
  <ns0:externalData r:id="rIdChartSnapshot1">
    <ns0:autoUpdate val="0"/>
  </ns0:externalData>
</ns0:chartSpace>
</file>

<file path=ppt/slides/charts/chart3.xml><?xml version="1.0" encoding="utf-8"?>
<ns0:chartSpace xmlns:a="http://schemas.openxmlformats.org/drawingml/2006/main" xmlns:ns0="http://schemas.openxmlformats.org/drawingml/2006/chart" xmlns:r="http://schemas.openxmlformats.org/officeDocument/2006/relationships">
  <ns0:lang val="en-US"/>
  <ns0:chart>
    <ns0:plotArea>
      <ns0:barChart>
        <ns0:barDir val="col"/>
        <ns0:grouping val="percentStacked"/>
        <ns0:varyColors val="0"/>
        <ns0:ser>
          <ns0:idx val="0"/>
          <ns0:order val="0"/>
          <ns0:tx>
            <ns0:v>Productive</ns0:v>
          </ns0:tx>
          <ns0:spPr>
            <a:solidFill>
              <a:srgbClr val="093ACD"/>
            </a:solidFill>
          </ns0:spPr>
          <ns0:cat>
            <ns0:strRef>
              <ns0:f>'Chart Data'!$A$2:$A$5</ns0:f>
              <ns0:strCache>
                <ns0:ptCount val="4"/>
                <ns0:pt idx="0">
                  <ns0:v>W1</ns0:v>
                </ns0:pt>
                <ns0:pt idx="1">
                  <ns0:v>W2</ns0:v>
                </ns0:pt>
                <ns0:pt idx="2">
                  <ns0:v>W3</ns0:v>
                </ns0:pt>
                <ns0:pt idx="3">
                  <ns0:v>W4</ns0:v>
                </ns0:pt>
              </ns0:strCache>
            </ns0:strRef>
          </ns0:cat>
          <ns0:val>
            <ns0:numRef>
              <ns0:f>'Chart Data'!$B$2:$B$5</ns0:f>
              <ns0:numCache>
                <ns0:formatCode>0%</ns0:formatCode>
                <ns0:ptCount val="4"/>
                <ns0:pt idx="0">
                  <ns0:v>0.62</ns0:v>
                </ns0:pt>
                <ns0:pt idx="1">
                  <ns0:v>0.7</ns0:v>
                </ns0:pt>
                <ns0:pt idx="2">
                  <ns0:v>0.78</ns0:v>
                </ns0:pt>
                <ns0:pt idx="3">
                  <ns0:v>0.84</ns0:v>
                </ns0:pt>
              </ns0:numCache>
            </ns0:numRef>
          </ns0:val>
        </ns0:ser>
        <ns0:ser>
          <ns0:idx val="1"/>
          <ns0:order val="1"/>
          <ns0:tx>
            <ns0:v>Other</ns0:v>
          </ns0:tx>
          <ns0:spPr>
            <a:solidFill>
              <a:srgbClr val="292929"/>
            </a:solidFill>
          </ns0:spPr>
          <ns0:cat>
            <ns0:strRef>
              <ns0:f>'Chart Data'!$C$2:$C$5</ns0:f>
              <ns0:strCache>
                <ns0:ptCount val="4"/>
                <ns0:pt idx="0">
                  <ns0:v>W1</ns0:v>
                </ns0:pt>
                <ns0:pt idx="1">
                  <ns0:v>W2</ns0:v>
                </ns0:pt>
                <ns0:pt idx="2">
                  <ns0:v>W3</ns0:v>
                </ns0:pt>
                <ns0:pt idx="3">
                  <ns0:v>W4</ns0:v>
                </ns0:pt>
              </ns0:strCache>
            </ns0:strRef>
          </ns0:cat>
          <ns0:val>
            <ns0:numRef>
              <ns0:f>'Chart Data'!$D$2:$D$5</ns0:f>
              <ns0:numCache>
                <ns0:formatCode>0%</ns0:formatCode>
                <ns0:ptCount val="4"/>
                <ns0:pt idx="0">
                  <ns0:v>0.38</ns0:v>
                </ns0:pt>
                <ns0:pt idx="1">
                  <ns0:v>0.3</ns0:v>
                </ns0:pt>
                <ns0:pt idx="2">
                  <ns0:v>0.22</ns0:v>
                </ns0:pt>
                <ns0:pt idx="3">
                  <ns0:v>0.16</ns0:v>
                </ns0:pt>
              </ns0:numCache>
            </ns0:numRef>
          </ns0:val>
        </ns0:ser>
        <ns0:gapWidth val="90"/>
        <ns0:overlap val="100"/>
        <ns0:axId val="48650112"/>
        <ns0:axId val="48672768"/>
      </ns0:barChart>
      <ns0:catAx>
        <ns0:axId val="48650112"/>
        <ns0:scaling>
          <ns0:orientation val="minMax"/>
        </ns0:scaling>
        <ns0:delete val="0"/>
        <ns0:axPos val="b"/>
        <ns0:title>
          <ns0:tx>
            <ns0:rich>
              <a:bodyPr/>
              <a:lstStyle/>
              <a:p>
                <a:r>
                  <a:rPr sz="1500">
                    <a:solidFill>
                      <a:srgbClr val="292929"/>
                    </a:solidFill>
                    <a:latin typeface="Instrument Sans Medium"/>
                    <a:ea typeface="Instrument Sans Medium"/>
                    <a:cs typeface="Instrument Sans Medium"/>
                  </a:rPr>
                  <a:t>Week</a:t>
                </a:r>
              </a:p>
            </ns0:rich>
          </ns0:tx>
          <ns0:overlay val="0"/>
          <ns0:txPr>
            <a:bodyPr anchorCtr="1"/>
            <a:lstStyle/>
            <a:p>
              <a:pPr>
                <a:defRPr sz="1500">
                  <a:solidFill>
                    <a:srgbClr val="292929"/>
                  </a:solidFill>
                  <a:latin typeface="Instrument Sans Medium"/>
                  <a:ea typeface="Instrument Sans Medium"/>
                  <a:cs typeface="Instrument Sans Medium"/>
                </a:defRPr>
              </a:pPr>
            </a:p>
          </ns0:txPr>
        </ns0:title>
        <ns0:numFmt formatCode="General"/>
        <ns0:majorTickMark val="none"/>
        <ns0:minorTickMark val="none"/>
        <ns0:spPr>
          <a:ln w="9525">
            <a:solidFill>
              <a:srgbClr val="737373"/>
            </a:solidFill>
          </a:ln>
        </ns0:spPr>
        <ns0:txPr>
          <a:bodyPr anchorCtr="1"/>
          <a:lstStyle/>
          <a:p>
            <a:pPr>
              <a:defRPr sz="1350">
                <a:solidFill>
                  <a:srgbClr val="292929"/>
                </a:solidFill>
                <a:latin typeface="Commit Mono"/>
                <a:ea typeface="Commit Mono"/>
                <a:cs typeface="Commit Mono"/>
              </a:defRPr>
            </a:pPr>
          </a:p>
        </ns0:txPr>
        <ns0:crossAx val="48672768"/>
      </ns0:catAx>
      <ns0:valAx>
        <ns0:axId val="48672768"/>
        <ns0:scaling>
          <ns0:orientation val="minMax"/>
          <ns0:max val="1"/>
          <ns0:min val="0"/>
        </ns0:scaling>
        <ns0:delete val="0"/>
        <ns0:axPos val="l"/>
        <ns0:title>
          <ns0:tx>
            <ns0:rich>
              <a:bodyPr/>
              <a:lstStyle/>
              <a:p>
                <a:r>
                  <a:rPr sz="1500">
                    <a:solidFill>
                      <a:srgbClr val="292929"/>
                    </a:solidFill>
                    <a:latin typeface="Instrument Sans Medium"/>
                    <a:ea typeface="Instrument Sans Medium"/>
                    <a:cs typeface="Instrument Sans Medium"/>
                  </a:rPr>
                  <a:t>Share of GPU time (%)</a:t>
                </a:r>
              </a:p>
            </ns0:rich>
          </ns0:tx>
          <ns0:overlay val="0"/>
          <ns0:txPr>
            <a:bodyPr anchorCtr="1"/>
            <a:lstStyle/>
            <a:p>
              <a:pPr>
                <a:defRPr sz="1500">
                  <a:solidFill>
                    <a:srgbClr val="292929"/>
                  </a:solidFill>
                  <a:latin typeface="Instrument Sans Medium"/>
                  <a:ea typeface="Instrument Sans Medium"/>
                  <a:cs typeface="Instrument Sans Medium"/>
                </a:defRPr>
              </a:pPr>
            </a:p>
          </ns0:txPr>
        </ns0:title>
        <ns0:numFmt formatCode="0%"/>
        <ns0:majorTickMark val="none"/>
        <ns0:minorTickMark val="none"/>
        <ns0:spPr>
          <a:ln w="9525">
            <a:solidFill>
              <a:srgbClr val="737373"/>
            </a:solidFill>
          </a:ln>
        </ns0:spPr>
        <ns0:txPr>
          <a:bodyPr anchorCtr="1"/>
          <a:lstStyle/>
          <a:p>
            <a:pPr>
              <a:defRPr sz="1350">
                <a:solidFill>
                  <a:srgbClr val="292929"/>
                </a:solidFill>
                <a:latin typeface="Commit Mono"/>
                <a:ea typeface="Commit Mono"/>
                <a:cs typeface="Commit Mono"/>
              </a:defRPr>
            </a:pPr>
          </a:p>
        </ns0:txPr>
        <ns0:crossAx val="48650112"/>
        <ns0:crossBetween val="between"/>
        <ns0:majorUnit val="0.25"/>
      </ns0:valAx>
      <ns0:spPr>
        <a:solidFill>
          <a:srgbClr val="FFFFFF"/>
        </a:solidFill>
        <a:ln w="9525">
          <a:noFill/>
        </a:ln>
      </ns0:spPr>
    </ns0:plotArea>
    <ns0:legend>
      <ns0:legendPos val="b"/>
      <ns0:overlay val="0"/>
      <ns0:txPr>
        <a:bodyPr anchorCtr="1"/>
        <a:lstStyle/>
        <a:p>
          <a:pPr>
            <a:defRPr sz="1350">
              <a:solidFill>
                <a:srgbClr val="292929"/>
              </a:solidFill>
              <a:latin typeface="Commit Mono"/>
              <a:ea typeface="Commit Mono"/>
              <a:cs typeface="Commit Mono"/>
            </a:defRPr>
          </a:pPr>
        </a:p>
      </ns0:txPr>
    </ns0:legend>
    <ns0:plotVisOnly val="1"/>
  </ns0:chart>
  <ns0:spPr>
    <a:solidFill>
      <a:srgbClr val="FFFFFF"/>
    </a:solidFill>
    <a:ln w="0">
      <a:noFill/>
    </a:ln>
  </ns0:spPr>
  <ns0:externalData r:id="rIdChartSnapshot1">
    <ns0:autoUpdate val="0"/>
  </ns0:externalData>
</ns0:chartSpace>
</file>

<file path=ppt/slides/slide1.xml><?xml version="1.0" encoding="utf-8"?>
<p:sld xmlns:a="http://schemas.openxmlformats.org/drawingml/2006/main" xmlns:ns2="http://schemas.microsoft.com/office/drawing/2014/main" xmlns:ns3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4" name="Placeholder title 0">
            <a:extLst>
              <a:ext uri="{FF2B5EF4-FFF2-40B4-BE49-F238E27FC236}">
                <ns2:creationId id="{8A72C034-997F-4AAE-809B-3C0736FA99D6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2057400"/>
            <a:ext cx="10668000" cy="16383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57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57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Presentation title</a:t>
            </a:r>
          </a:p>
        </p:txBody>
      </p:sp>
      <p:sp>
        <p:nvSpPr>
          <p:cNvPr id="2" name="Placeholder subtitle 1">
            <a:extLst>
              <a:ext uri="{FF2B5EF4-FFF2-40B4-BE49-F238E27FC236}">
                <ns2:creationId id="{5C9D96D3-7AD3-49CA-9C7A-47CB722140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0" y="4076700"/>
            <a:ext cx="9906000" cy="6858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Audience or meeting name</a:t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[Date]</a:t>
            </a:r>
          </a:p>
        </p:txBody>
      </p:sp>
    </p:spTree>
    <p:extLst>
      <p:ext uri="{BB962C8B-B14F-4D97-AF65-F5344CB8AC3E}">
        <ns3:creationId val="805237887"/>
      </p:ext>
    </p:extLst>
  </p:cSld>
</p:sld>
</file>

<file path=ppt/slides/slide10.xml><?xml version="1.0" encoding="utf-8"?>
<p:sld xmlns:a="http://schemas.openxmlformats.org/drawingml/2006/main" xmlns:ns2="http://schemas.microsoft.com/office/drawing/2014/main" xmlns:ns3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3" name="Placeholder title 0">
            <a:extLst>
              <a:ext uri="{FF2B5EF4-FFF2-40B4-BE49-F238E27FC236}">
                <ns2:creationId id="{F8B2FC4E-18DF-48F0-922D-665B702E7A80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Metrics at a glance</a:t>
            </a:r>
          </a:p>
        </p:txBody>
      </p:sp>
      <p:sp>
        <p:nvSpPr>
          <p:cNvPr id="3" name="Metric label">
            <a:extLst>
              <a:ext uri="{FF2B5EF4-FFF2-40B4-BE49-F238E27FC236}">
                <ns2:creationId id="{D108A080-5323-4276-A65C-33634CAD27E7}"/>
              </a:ext>
            </a:extLst>
          </p:cNvPr>
          <p:cNvSpPr>
            <a:spLocks noGrp="1"/>
          </p:cNvSpPr>
          <p:nvPr/>
        </p:nvSpPr>
        <p:spPr>
          <a:xfrm>
            <a:off x="609600" y="1943100"/>
            <a:ext cx="3352800" cy="4191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Goodput</a:t>
            </a:r>
          </a:p>
        </p:txBody>
      </p:sp>
      <p:sp>
        <p:nvSpPr>
          <p:cNvPr id="4" name="Metric value">
            <a:extLst>
              <a:ext uri="{FF2B5EF4-FFF2-40B4-BE49-F238E27FC236}">
                <ns2:creationId id="{535C0374-FF32-44B3-BBD1-B247B8BFF63B}"/>
              </a:ext>
            </a:extLst>
          </p:cNvPr>
          <p:cNvSpPr>
            <a:spLocks noGrp="1"/>
          </p:cNvSpPr>
          <p:nvPr/>
        </p:nvSpPr>
        <p:spPr>
          <a:xfrm>
            <a:off x="609600" y="2667000"/>
            <a:ext cx="3429000" cy="9906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4800">
                <a:solidFill>
                  <a:srgbClr val="292929"/>
                </a:solidFill>
                <a:latin typeface="Commit Mono SemiBold"/>
                <a:ea typeface="Commit Mono SemiBold"/>
                <a:cs typeface="Commit Mono SemiBold"/>
              </a:defRPr>
            </a:pPr>
            <a:r>
              <a:rPr sz="4800">
                <a:solidFill>
                  <a:srgbClr val="292929"/>
                </a:solidFill>
                <a:latin typeface="Commit Mono SemiBold"/>
                <a:ea typeface="Commit Mono SemiBold"/>
                <a:cs typeface="Commit Mono SemiBold"/>
              </a:rPr>
              <a:t>84.0%</a:t>
            </a:r>
          </a:p>
        </p:txBody>
      </p:sp>
      <p:sp>
        <p:nvSpPr>
          <p:cNvPr id="5" name="Metric context">
            <a:extLst>
              <a:ext uri="{FF2B5EF4-FFF2-40B4-BE49-F238E27FC236}">
                <ns2:creationId id="{532C3B18-D90B-42A1-B034-47C088B7475E}"/>
              </a:ext>
            </a:extLst>
          </p:cNvPr>
          <p:cNvSpPr>
            <a:spLocks noGrp="1"/>
          </p:cNvSpPr>
          <p:nvPr/>
        </p:nvSpPr>
        <p:spPr>
          <a:xfrm>
            <a:off x="609600" y="3962400"/>
            <a:ext cx="33147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Share of useful compute time</a:t>
            </a:r>
          </a:p>
        </p:txBody>
      </p:sp>
      <p:sp>
        <p:nvSpPr>
          <p:cNvPr id="6" name="Metric label">
            <a:extLst>
              <a:ext uri="{FF2B5EF4-FFF2-40B4-BE49-F238E27FC236}">
                <ns2:creationId id="{BC70B46C-BEB5-4812-BAD4-1223E22495FF}"/>
              </a:ext>
            </a:extLst>
          </p:cNvPr>
          <p:cNvSpPr>
            <a:spLocks noGrp="1"/>
          </p:cNvSpPr>
          <p:nvPr/>
        </p:nvSpPr>
        <p:spPr>
          <a:xfrm>
            <a:off x="4419600" y="1943100"/>
            <a:ext cx="3352800" cy="4191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Response time</a:t>
            </a:r>
          </a:p>
        </p:txBody>
      </p:sp>
      <p:sp>
        <p:nvSpPr>
          <p:cNvPr id="7" name="Metric value">
            <a:extLst>
              <a:ext uri="{FF2B5EF4-FFF2-40B4-BE49-F238E27FC236}">
                <ns2:creationId id="{BDAE6D58-8825-469C-B2EF-E8F7A8D63427}"/>
              </a:ext>
            </a:extLst>
          </p:cNvPr>
          <p:cNvSpPr>
            <a:spLocks noGrp="1"/>
          </p:cNvSpPr>
          <p:nvPr/>
        </p:nvSpPr>
        <p:spPr>
          <a:xfrm>
            <a:off x="4419600" y="2667000"/>
            <a:ext cx="3429000" cy="9906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4800">
                <a:solidFill>
                  <a:srgbClr val="292929"/>
                </a:solidFill>
                <a:latin typeface="Commit Mono SemiBold"/>
                <a:ea typeface="Commit Mono SemiBold"/>
                <a:cs typeface="Commit Mono SemiBold"/>
              </a:defRPr>
            </a:pPr>
            <a:r>
              <a:rPr sz="4800">
                <a:solidFill>
                  <a:srgbClr val="292929"/>
                </a:solidFill>
                <a:latin typeface="Commit Mono SemiBold"/>
                <a:ea typeface="Commit Mono SemiBold"/>
                <a:cs typeface="Commit Mono SemiBold"/>
              </a:rPr>
              <a:t>32 min</a:t>
            </a:r>
          </a:p>
        </p:txBody>
      </p:sp>
      <p:sp>
        <p:nvSpPr>
          <p:cNvPr id="8" name="Metric context">
            <a:extLst>
              <a:ext uri="{FF2B5EF4-FFF2-40B4-BE49-F238E27FC236}">
                <ns2:creationId id="{6ADDFF12-E158-417E-980F-116968EFF201}"/>
              </a:ext>
            </a:extLst>
          </p:cNvPr>
          <p:cNvSpPr>
            <a:spLocks noGrp="1"/>
          </p:cNvSpPr>
          <p:nvPr/>
        </p:nvSpPr>
        <p:spPr>
          <a:xfrm>
            <a:off x="4419600" y="3962400"/>
            <a:ext cx="33147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Median time to first action</a:t>
            </a:r>
          </a:p>
        </p:txBody>
      </p:sp>
      <p:sp>
        <p:nvSpPr>
          <p:cNvPr id="9" name="Metric label">
            <a:extLst>
              <a:ext uri="{FF2B5EF4-FFF2-40B4-BE49-F238E27FC236}">
                <ns2:creationId id="{DE66473B-4E2C-4BD0-9DBF-E2C3AC876130}"/>
              </a:ext>
            </a:extLst>
          </p:cNvPr>
          <p:cNvSpPr>
            <a:spLocks noGrp="1"/>
          </p:cNvSpPr>
          <p:nvPr/>
        </p:nvSpPr>
        <p:spPr>
          <a:xfrm>
            <a:off x="8229600" y="1943100"/>
            <a:ext cx="3352800" cy="4191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GPU time</a:t>
            </a:r>
          </a:p>
        </p:txBody>
      </p:sp>
      <p:sp>
        <p:nvSpPr>
          <p:cNvPr id="10" name="Metric value">
            <a:extLst>
              <a:ext uri="{FF2B5EF4-FFF2-40B4-BE49-F238E27FC236}">
                <ns2:creationId id="{3B50FF71-AAAD-4A94-B141-30C13AC472AC}"/>
              </a:ext>
            </a:extLst>
          </p:cNvPr>
          <p:cNvSpPr>
            <a:spLocks noGrp="1"/>
          </p:cNvSpPr>
          <p:nvPr/>
        </p:nvSpPr>
        <p:spPr>
          <a:xfrm>
            <a:off x="8229600" y="2667000"/>
            <a:ext cx="3429000" cy="9906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4800">
                <a:solidFill>
                  <a:srgbClr val="292929"/>
                </a:solidFill>
                <a:latin typeface="Commit Mono SemiBold"/>
                <a:ea typeface="Commit Mono SemiBold"/>
                <a:cs typeface="Commit Mono SemiBold"/>
              </a:defRPr>
            </a:pPr>
            <a:r>
              <a:rPr sz="4800">
                <a:solidFill>
                  <a:srgbClr val="292929"/>
                </a:solidFill>
                <a:latin typeface="Commit Mono SemiBold"/>
                <a:ea typeface="Commit Mono SemiBold"/>
                <a:cs typeface="Commit Mono SemiBold"/>
              </a:rPr>
              <a:t>1,280 h</a:t>
            </a:r>
          </a:p>
        </p:txBody>
      </p:sp>
      <p:sp>
        <p:nvSpPr>
          <p:cNvPr id="11" name="Metric context">
            <a:extLst>
              <a:ext uri="{FF2B5EF4-FFF2-40B4-BE49-F238E27FC236}">
                <ns2:creationId id="{3FB1AD1D-2E5B-4B46-90BC-408CD3972421}"/>
              </a:ext>
            </a:extLst>
          </p:cNvPr>
          <p:cNvSpPr>
            <a:spLocks noGrp="1"/>
          </p:cNvSpPr>
          <p:nvPr/>
        </p:nvSpPr>
        <p:spPr>
          <a:xfrm>
            <a:off x="8229600" y="3962400"/>
            <a:ext cx="33147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Period and fleet scope</a:t>
            </a:r>
          </a:p>
        </p:txBody>
      </p:sp>
      <p:sp>
        <p:nvSpPr>
          <p:cNvPr id="12" name="Source / example disclosure">
            <a:extLst>
              <a:ext uri="{FF2B5EF4-FFF2-40B4-BE49-F238E27FC236}">
                <ns2:creationId id="{2624701D-990F-4301-8B0E-220FBE886128}"/>
              </a:ext>
            </a:extLst>
          </p:cNvPr>
          <p:cNvSpPr>
            <a:spLocks noGrp="1"/>
          </p:cNvSpPr>
          <p:nvPr/>
        </p:nvSpPr>
        <p:spPr>
          <a:xfrm>
            <a:off x="2590800" y="6191250"/>
            <a:ext cx="8382000" cy="3048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200">
                <a:solidFill>
                  <a:srgbClr val="737373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200">
                <a:solidFill>
                  <a:srgbClr val="737373"/>
                </a:solidFill>
                <a:latin typeface="Instrument Sans Medium"/>
                <a:ea typeface="Instrument Sans Medium"/>
                <a:cs typeface="Instrument Sans Medium"/>
              </a:rPr>
              <a:t>Illustrative data. Replace values, definitions and period before presenting.</a:t>
            </a:r>
          </a:p>
        </p:txBody>
      </p:sp>
    </p:spTree>
    <p:extLst>
      <p:ext uri="{BB962C8B-B14F-4D97-AF65-F5344CB8AC3E}">
        <ns3:creationId val="986079886"/>
      </p:ext>
    </p:extLst>
  </p:cSld>
</p:sld>
</file>

<file path=ppt/slides/slide11.xml><?xml version="1.0" encoding="utf-8"?>
<p:sld xmlns:a="http://schemas.openxmlformats.org/drawingml/2006/main" xmlns:ns2="http://schemas.microsoft.com/office/drawing/2014/main" xmlns:ns3="http://schemas.openxmlformats.org/drawingml/2006/chart" xmlns:ns5="http://schemas.microsoft.com/office/powerpoint/2010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/>
      </p:grpSpPr>
      <p:sp>
        <p:nvSpPr>
          <p:cNvPr id="7" name="Placeholder title 0">
            <a:extLst>
              <a:ext uri="{FF2B5EF4-FFF2-40B4-BE49-F238E27FC236}">
                <ns2:creationId id="{6794A175-F3A8-421E-A90E-266D9EED6450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Goodput over time</a:t>
            </a:r>
          </a:p>
        </p:txBody>
      </p:sp>
      <p:graphicFrame>
        <p:nvGraphicFramePr>
          <p:cNvPr id="9" name="Chart"/>
          <p:cNvGraphicFramePr/>
          <p:nvPr>
            <p:ph type="chart" idx="8"/>
          </p:nvPr>
        </p:nvGraphicFramePr>
        <p:xfrm>
          <a:off x="609600" y="1600200"/>
          <a:ext cx="8191500" cy="3657600"/>
        </p:xfrm>
        <a:graphic>
          <a:graphicData uri="http://schemas.openxmlformats.org/drawingml/2006/chart">
            <ns3:chart r:id="R5b8b2658c60b4bb0"/>
          </a:graphicData>
        </a:graphic>
      </p:graphicFrame>
      <p:sp>
        <p:nvSpPr>
          <p:cNvPr id="4" name="Chart takeaway heading">
            <a:extLst>
              <a:ext uri="{FF2B5EF4-FFF2-40B4-BE49-F238E27FC236}">
                <ns2:creationId id="{86738478-0C1A-46C6-BE72-3B48BCD42975}"/>
              </a:ext>
            </a:extLst>
          </p:cNvPr>
          <p:cNvSpPr>
            <a:spLocks noGrp="1"/>
          </p:cNvSpPr>
          <p:nvPr/>
        </p:nvSpPr>
        <p:spPr>
          <a:xfrm>
            <a:off x="9372600" y="1752600"/>
            <a:ext cx="2209800" cy="5334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Key takeaway</a:t>
            </a:r>
          </a:p>
        </p:txBody>
      </p:sp>
      <p:sp>
        <p:nvSpPr>
          <p:cNvPr id="5" name="Chart takeaway">
            <a:extLst>
              <a:ext uri="{FF2B5EF4-FFF2-40B4-BE49-F238E27FC236}">
                <ns2:creationId id="{7E79AB90-AA3D-4ECC-8BE3-D4F874B5B6A3}"/>
              </a:ext>
            </a:extLst>
          </p:cNvPr>
          <p:cNvSpPr>
            <a:spLocks noGrp="1"/>
          </p:cNvSpPr>
          <p:nvPr/>
        </p:nvSpPr>
        <p:spPr>
          <a:xfrm>
            <a:off x="9372600" y="2514600"/>
            <a:ext cx="2209800" cy="16764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Add the conclusion</a:t>
            </a:r>
          </a:p>
          <a:p>
            <a:pPr>
              <a:def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and its implication</a:t>
            </a:r>
          </a:p>
          <a:p>
            <a:pPr>
              <a:def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here.</a:t>
            </a:r>
          </a:p>
        </p:txBody>
      </p:sp>
      <p:sp>
        <p:nvSpPr>
          <p:cNvPr id="6" name="Source / example disclosure">
            <a:extLst>
              <a:ext uri="{FF2B5EF4-FFF2-40B4-BE49-F238E27FC236}">
                <ns2:creationId id="{3D0D168F-0968-4DA9-AC90-2B04EAE45712}"/>
              </a:ext>
            </a:extLst>
          </p:cNvPr>
          <p:cNvSpPr>
            <a:spLocks noGrp="1"/>
          </p:cNvSpPr>
          <p:nvPr/>
        </p:nvSpPr>
        <p:spPr>
          <a:xfrm>
            <a:off x="2590800" y="6191250"/>
            <a:ext cx="8382000" cy="3048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200">
                <a:solidFill>
                  <a:srgbClr val="737373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200">
                <a:solidFill>
                  <a:srgbClr val="737373"/>
                </a:solidFill>
                <a:latin typeface="Instrument Sans Medium"/>
                <a:ea typeface="Instrument Sans Medium"/>
                <a:cs typeface="Instrument Sans Medium"/>
              </a:rPr>
              <a:t>Illustrative data. Edit the chart data before presenting.</a:t>
            </a:r>
          </a:p>
        </p:txBody>
      </p:sp>
    </p:spTree>
    <p:extLst>
      <p:ext uri="{BB962C8B-B14F-4D97-AF65-F5344CB8AC3E}">
        <ns5:creationId val="1455962729"/>
      </p:ext>
    </p:extLst>
  </p:cSld>
</p:sld>
</file>

<file path=ppt/slides/slide12.xml><?xml version="1.0" encoding="utf-8"?>
<p:sld xmlns:a="http://schemas.openxmlformats.org/drawingml/2006/main" xmlns:ns2="http://schemas.microsoft.com/office/drawing/2014/main" xmlns:ns3="http://schemas.openxmlformats.org/drawingml/2006/chart" xmlns:ns5="http://schemas.microsoft.com/office/powerpoint/2010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/>
      </p:grpSpPr>
      <p:sp>
        <p:nvSpPr>
          <p:cNvPr id="7" name="Placeholder title 0">
            <a:extLst>
              <a:ext uri="{FF2B5EF4-FFF2-40B4-BE49-F238E27FC236}">
                <ns2:creationId id="{0185A0B3-F206-4595-AF53-54F4C717DA16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Lost GPU time by failure domain</a:t>
            </a:r>
          </a:p>
        </p:txBody>
      </p:sp>
      <p:graphicFrame>
        <p:nvGraphicFramePr>
          <p:cNvPr id="9" name="Chart"/>
          <p:cNvGraphicFramePr/>
          <p:nvPr>
            <p:ph type="chart" idx="8"/>
          </p:nvPr>
        </p:nvGraphicFramePr>
        <p:xfrm>
          <a:off x="609600" y="1600200"/>
          <a:ext cx="8191500" cy="3657600"/>
        </p:xfrm>
        <a:graphic>
          <a:graphicData uri="http://schemas.openxmlformats.org/drawingml/2006/chart">
            <ns3:chart r:id="R5b174ffca9954ee5"/>
          </a:graphicData>
        </a:graphic>
      </p:graphicFrame>
      <p:sp>
        <p:nvSpPr>
          <p:cNvPr id="4" name="Chart takeaway heading">
            <a:extLst>
              <a:ext uri="{FF2B5EF4-FFF2-40B4-BE49-F238E27FC236}">
                <ns2:creationId id="{A87AB45B-6416-47C5-9B52-E0B36B1821C2}"/>
              </a:ext>
            </a:extLst>
          </p:cNvPr>
          <p:cNvSpPr>
            <a:spLocks noGrp="1"/>
          </p:cNvSpPr>
          <p:nvPr/>
        </p:nvSpPr>
        <p:spPr>
          <a:xfrm>
            <a:off x="9372600" y="1752600"/>
            <a:ext cx="2209800" cy="5334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Key takeaway</a:t>
            </a:r>
          </a:p>
        </p:txBody>
      </p:sp>
      <p:sp>
        <p:nvSpPr>
          <p:cNvPr id="5" name="Chart takeaway">
            <a:extLst>
              <a:ext uri="{FF2B5EF4-FFF2-40B4-BE49-F238E27FC236}">
                <ns2:creationId id="{C0A838CC-FD3D-40B0-AE1D-E672B8A75DDC}"/>
              </a:ext>
            </a:extLst>
          </p:cNvPr>
          <p:cNvSpPr>
            <a:spLocks noGrp="1"/>
          </p:cNvSpPr>
          <p:nvPr/>
        </p:nvSpPr>
        <p:spPr>
          <a:xfrm>
            <a:off x="9372600" y="2514600"/>
            <a:ext cx="2209800" cy="16764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Add the conclusion</a:t>
            </a:r>
          </a:p>
          <a:p>
            <a:pPr>
              <a:def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and its implication</a:t>
            </a:r>
          </a:p>
          <a:p>
            <a:pPr>
              <a:def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here.</a:t>
            </a:r>
          </a:p>
        </p:txBody>
      </p:sp>
      <p:sp>
        <p:nvSpPr>
          <p:cNvPr id="6" name="Source / example disclosure">
            <a:extLst>
              <a:ext uri="{FF2B5EF4-FFF2-40B4-BE49-F238E27FC236}">
                <ns2:creationId id="{934974F9-2475-469C-889A-46D7FE005B24}"/>
              </a:ext>
            </a:extLst>
          </p:cNvPr>
          <p:cNvSpPr>
            <a:spLocks noGrp="1"/>
          </p:cNvSpPr>
          <p:nvPr/>
        </p:nvSpPr>
        <p:spPr>
          <a:xfrm>
            <a:off x="2590800" y="6191250"/>
            <a:ext cx="8382000" cy="3048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200">
                <a:solidFill>
                  <a:srgbClr val="737373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200">
                <a:solidFill>
                  <a:srgbClr val="737373"/>
                </a:solidFill>
                <a:latin typeface="Instrument Sans Medium"/>
                <a:ea typeface="Instrument Sans Medium"/>
                <a:cs typeface="Instrument Sans Medium"/>
              </a:rPr>
              <a:t>Illustrative data. Edit the chart data before presenting.</a:t>
            </a:r>
          </a:p>
        </p:txBody>
      </p:sp>
    </p:spTree>
    <p:extLst>
      <p:ext uri="{BB962C8B-B14F-4D97-AF65-F5344CB8AC3E}">
        <ns5:creationId val="1493863273"/>
      </p:ext>
    </p:extLst>
  </p:cSld>
</p:sld>
</file>

<file path=ppt/slides/slide13.xml><?xml version="1.0" encoding="utf-8"?>
<p:sld xmlns:a="http://schemas.openxmlformats.org/drawingml/2006/main" xmlns:ns2="http://schemas.microsoft.com/office/drawing/2014/main" xmlns:ns3="http://schemas.openxmlformats.org/drawingml/2006/chart" xmlns:ns5="http://schemas.microsoft.com/office/powerpoint/2010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/>
      </p:grpSpPr>
      <p:sp>
        <p:nvSpPr>
          <p:cNvPr id="7" name="Placeholder title 0">
            <a:extLst>
              <a:ext uri="{FF2B5EF4-FFF2-40B4-BE49-F238E27FC236}">
                <ns2:creationId id="{4F292F79-5A02-40DE-9B5A-A1023DDB7F65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Compute time composition</a:t>
            </a:r>
          </a:p>
        </p:txBody>
      </p:sp>
      <p:graphicFrame>
        <p:nvGraphicFramePr>
          <p:cNvPr id="9" name="Chart"/>
          <p:cNvGraphicFramePr/>
          <p:nvPr>
            <p:ph type="chart" idx="8"/>
          </p:nvPr>
        </p:nvGraphicFramePr>
        <p:xfrm>
          <a:off x="609600" y="1600200"/>
          <a:ext cx="8191500" cy="3657600"/>
        </p:xfrm>
        <a:graphic>
          <a:graphicData uri="http://schemas.openxmlformats.org/drawingml/2006/chart">
            <ns3:chart r:id="R7a2030832b00415d"/>
          </a:graphicData>
        </a:graphic>
      </p:graphicFrame>
      <p:sp>
        <p:nvSpPr>
          <p:cNvPr id="4" name="Chart takeaway heading">
            <a:extLst>
              <a:ext uri="{FF2B5EF4-FFF2-40B4-BE49-F238E27FC236}">
                <ns2:creationId id="{428A41DA-2FB4-4345-B123-A94C9BFBDE2A}"/>
              </a:ext>
            </a:extLst>
          </p:cNvPr>
          <p:cNvSpPr>
            <a:spLocks noGrp="1"/>
          </p:cNvSpPr>
          <p:nvPr/>
        </p:nvSpPr>
        <p:spPr>
          <a:xfrm>
            <a:off x="9372600" y="1752600"/>
            <a:ext cx="2209800" cy="5334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Key takeaway</a:t>
            </a:r>
          </a:p>
        </p:txBody>
      </p:sp>
      <p:sp>
        <p:nvSpPr>
          <p:cNvPr id="5" name="Chart takeaway">
            <a:extLst>
              <a:ext uri="{FF2B5EF4-FFF2-40B4-BE49-F238E27FC236}">
                <ns2:creationId id="{711B7289-7F6C-425B-9D32-A8ED33018C54}"/>
              </a:ext>
            </a:extLst>
          </p:cNvPr>
          <p:cNvSpPr>
            <a:spLocks noGrp="1"/>
          </p:cNvSpPr>
          <p:nvPr/>
        </p:nvSpPr>
        <p:spPr>
          <a:xfrm>
            <a:off x="9372600" y="2514600"/>
            <a:ext cx="2209800" cy="16764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Add the conclusion</a:t>
            </a:r>
          </a:p>
          <a:p>
            <a:pPr>
              <a:def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and its implication</a:t>
            </a:r>
          </a:p>
          <a:p>
            <a:pPr>
              <a:def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here.</a:t>
            </a:r>
          </a:p>
        </p:txBody>
      </p:sp>
      <p:sp>
        <p:nvSpPr>
          <p:cNvPr id="6" name="Source / example disclosure">
            <a:extLst>
              <a:ext uri="{FF2B5EF4-FFF2-40B4-BE49-F238E27FC236}">
                <ns2:creationId id="{BA42A685-DD3B-4A44-B511-0306F2210315}"/>
              </a:ext>
            </a:extLst>
          </p:cNvPr>
          <p:cNvSpPr>
            <a:spLocks noGrp="1"/>
          </p:cNvSpPr>
          <p:nvPr/>
        </p:nvSpPr>
        <p:spPr>
          <a:xfrm>
            <a:off x="2590800" y="6191250"/>
            <a:ext cx="8382000" cy="3048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200">
                <a:solidFill>
                  <a:srgbClr val="737373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200">
                <a:solidFill>
                  <a:srgbClr val="737373"/>
                </a:solidFill>
                <a:latin typeface="Instrument Sans Medium"/>
                <a:ea typeface="Instrument Sans Medium"/>
                <a:cs typeface="Instrument Sans Medium"/>
              </a:rPr>
              <a:t>Illustrative data. Edit the chart data before presenting.</a:t>
            </a:r>
          </a:p>
        </p:txBody>
      </p:sp>
    </p:spTree>
    <p:extLst>
      <p:ext uri="{BB962C8B-B14F-4D97-AF65-F5344CB8AC3E}">
        <ns5:creationId val="673463375"/>
      </p:ext>
    </p:extLst>
  </p:cSld>
</p:sld>
</file>

<file path=ppt/slides/slide14.xml><?xml version="1.0" encoding="utf-8"?>
<p:sld xmlns:a="http://schemas.openxmlformats.org/drawingml/2006/main" xmlns:ns2="http://schemas.microsoft.com/office/drawing/2014/main" xmlns:ns3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5" name="Placeholder title 0">
            <a:extLst>
              <a:ext uri="{FF2B5EF4-FFF2-40B4-BE49-F238E27FC236}">
                <ns2:creationId id="{AFAF1A66-983F-4CB7-9423-91C524F47D05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Evidence table</a:t>
            </a:r>
          </a:p>
        </p:txBody>
      </p:sp>
      <p:graphicFrame>
        <p:nvGraphicFramePr>
          <p:cNvPr id="7" name=""/>
          <p:cNvGraphicFramePr/>
          <p:nvPr>
            <p:ph type="tbl" idx="8"/>
          </p:nvPr>
        </p:nvGraphicFramePr>
        <p:xfrm>
          <a:off x="609600" y="1714500"/>
          <a:ext cx="10972800" cy="3238500"/>
        </p:xfrm>
        <a:graphic>
          <a:graphicData uri="http://schemas.openxmlformats.org/drawingml/2006/table">
            <a:tbl>
              <a:tblPr/>
              <a:tblGrid>
                <a:gridCol w="2552700"/>
                <a:gridCol w="1752600"/>
                <a:gridCol w="1943100"/>
                <a:gridCol w="4724400"/>
              </a:tblGrid>
              <a:tr h="647700"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FFFFFF"/>
                          </a:solidFill>
                          <a:latin typeface="Instrument Sans SemiBold"/>
                          <a:ea typeface="Instrument Sans SemiBold"/>
                          <a:cs typeface="Instrument Sans SemiBold"/>
                        </a:rPr>
                        <a:t>Measure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29292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FFFFFF"/>
                          </a:solidFill>
                          <a:latin typeface="Instrument Sans SemiBold"/>
                          <a:ea typeface="Instrument Sans SemiBold"/>
                          <a:cs typeface="Instrument Sans SemiBold"/>
                        </a:rPr>
                        <a:t>Current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29292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FFFFFF"/>
                          </a:solidFill>
                          <a:latin typeface="Instrument Sans SemiBold"/>
                          <a:ea typeface="Instrument Sans SemiBold"/>
                          <a:cs typeface="Instrument Sans SemiBold"/>
                        </a:rPr>
                        <a:t>Comparison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29292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FFFFFF"/>
                          </a:solidFill>
                          <a:latin typeface="Instrument Sans SemiBold"/>
                          <a:ea typeface="Instrument Sans SemiBold"/>
                          <a:cs typeface="Instrument Sans SemiBold"/>
                        </a:rPr>
                        <a:t>Interpretation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292929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292929"/>
                          </a:solidFill>
                          <a:latin typeface="Instrument Sans Medium"/>
                          <a:ea typeface="Instrument Sans Medium"/>
                          <a:cs typeface="Instrument Sans Medium"/>
                        </a:rPr>
                        <a:t>Goodput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292929"/>
                          </a:solidFill>
                          <a:latin typeface="Commit Mono SemiBold"/>
                          <a:ea typeface="Commit Mono SemiBold"/>
                          <a:cs typeface="Commit Mono SemiBold"/>
                        </a:rPr>
                        <a:t>84.0%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292929"/>
                          </a:solidFill>
                          <a:latin typeface="Commit Mono SemiBold"/>
                          <a:ea typeface="Commit Mono SemiBold"/>
                          <a:cs typeface="Commit Mono SemiBold"/>
                        </a:rPr>
                        <a:t>80.0%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292929"/>
                          </a:solidFill>
                          <a:latin typeface="Instrument Sans Medium"/>
                          <a:ea typeface="Instrument Sans Medium"/>
                          <a:cs typeface="Instrument Sans Medium"/>
                        </a:rPr>
                        <a:t>Add the operational context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292929"/>
                          </a:solidFill>
                          <a:latin typeface="Instrument Sans Medium"/>
                          <a:ea typeface="Instrument Sans Medium"/>
                          <a:cs typeface="Instrument Sans Medium"/>
                        </a:rPr>
                        <a:t>GPU time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292929"/>
                          </a:solidFill>
                          <a:latin typeface="Commit Mono SemiBold"/>
                          <a:ea typeface="Commit Mono SemiBold"/>
                          <a:cs typeface="Commit Mono SemiBold"/>
                        </a:rPr>
                        <a:t>1,280 h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292929"/>
                          </a:solidFill>
                          <a:latin typeface="Commit Mono SemiBold"/>
                          <a:ea typeface="Commit Mono SemiBold"/>
                          <a:cs typeface="Commit Mono SemiBold"/>
                        </a:rPr>
                        <a:t>1,200 h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292929"/>
                          </a:solidFill>
                          <a:latin typeface="Instrument Sans Medium"/>
                          <a:ea typeface="Instrument Sans Medium"/>
                          <a:cs typeface="Instrument Sans Medium"/>
                        </a:rPr>
                        <a:t>Add the period and fleet scope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292929"/>
                          </a:solidFill>
                          <a:latin typeface="Instrument Sans Medium"/>
                          <a:ea typeface="Instrument Sans Medium"/>
                          <a:cs typeface="Instrument Sans Medium"/>
                        </a:rPr>
                        <a:t>Response time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292929"/>
                          </a:solidFill>
                          <a:latin typeface="Commit Mono SemiBold"/>
                          <a:ea typeface="Commit Mono SemiBold"/>
                          <a:cs typeface="Commit Mono SemiBold"/>
                        </a:rPr>
                        <a:t>32 min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292929"/>
                          </a:solidFill>
                          <a:latin typeface="Commit Mono SemiBold"/>
                          <a:ea typeface="Commit Mono SemiBold"/>
                          <a:cs typeface="Commit Mono SemiBold"/>
                        </a:rPr>
                        <a:t>40 min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292929"/>
                          </a:solidFill>
                          <a:latin typeface="Instrument Sans Medium"/>
                          <a:ea typeface="Instrument Sans Medium"/>
                          <a:cs typeface="Instrument Sans Medium"/>
                        </a:rPr>
                        <a:t>Define the timing boundary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292929"/>
                          </a:solidFill>
                          <a:latin typeface="Instrument Sans Medium"/>
                          <a:ea typeface="Instrument Sans Medium"/>
                          <a:cs typeface="Instrument Sans Medium"/>
                        </a:rPr>
                        <a:t>Incidents reviewed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292929"/>
                          </a:solidFill>
                          <a:latin typeface="Commit Mono SemiBold"/>
                          <a:ea typeface="Commit Mono SemiBold"/>
                          <a:cs typeface="Commit Mono SemiBold"/>
                        </a:rPr>
                        <a:t>18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292929"/>
                          </a:solidFill>
                          <a:latin typeface="Commit Mono SemiBold"/>
                          <a:ea typeface="Commit Mono SemiBold"/>
                          <a:cs typeface="Commit Mono SemiBold"/>
                        </a:rPr>
                        <a:t>22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1650">
                          <a:solidFill>
                            <a:srgbClr val="292929"/>
                          </a:solidFill>
                          <a:latin typeface="Instrument Sans Medium"/>
                          <a:ea typeface="Instrument Sans Medium"/>
                          <a:cs typeface="Instrument Sans Medium"/>
                        </a:rPr>
                        <a:t>Name the inclusion criteria</a:t>
                      </a:r>
                    </a:p>
                  </a:txBody>
                  <a:tcPr marL="91440" marR="91440" marT="45720" marB="45720">
                    <a:lnB w="9525">
                      <a:solidFill>
                        <a:srgbClr val="EBEAE9"/>
                      </a:solidFill>
                      <a:prstDash val="solid"/>
                    </a:lnB>
                    <a:lnT w="9525">
                      <a:solidFill>
                        <a:srgbClr val="EBEAE9"/>
                      </a:solidFill>
                      <a:prstDash val="solid"/>
                    </a:lnT>
                    <a:lnR w="9525">
                      <a:solidFill>
                        <a:srgbClr val="EBEAE9"/>
                      </a:solidFill>
                      <a:prstDash val="solid"/>
                    </a:lnR>
                    <a:lnL w="9525">
                      <a:solidFill>
                        <a:srgbClr val="EBEAE9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Source / example disclosure">
            <a:extLst>
              <a:ext uri="{FF2B5EF4-FFF2-40B4-BE49-F238E27FC236}">
                <ns2:creationId id="{6DDF56EC-43F2-41AB-80E5-73100B9D86C2}"/>
              </a:ext>
            </a:extLst>
          </p:cNvPr>
          <p:cNvSpPr>
            <a:spLocks noGrp="1"/>
          </p:cNvSpPr>
          <p:nvPr/>
        </p:nvSpPr>
        <p:spPr>
          <a:xfrm>
            <a:off x="2590800" y="6191250"/>
            <a:ext cx="8382000" cy="3048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200">
                <a:solidFill>
                  <a:srgbClr val="737373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200">
                <a:solidFill>
                  <a:srgbClr val="737373"/>
                </a:solidFill>
                <a:latin typeface="Instrument Sans Medium"/>
                <a:ea typeface="Instrument Sans Medium"/>
                <a:cs typeface="Instrument Sans Medium"/>
              </a:rPr>
              <a:t>Illustrative data. Replace the measures and comparison basis.</a:t>
            </a:r>
          </a:p>
        </p:txBody>
      </p:sp>
    </p:spTree>
    <p:extLst>
      <p:ext uri="{BB962C8B-B14F-4D97-AF65-F5344CB8AC3E}">
        <ns3:creationId val="1788242230"/>
      </p:ext>
    </p:extLst>
  </p:cSld>
</p:sld>
</file>

<file path=ppt/slides/slide15.xml><?xml version="1.0" encoding="utf-8"?>
<p:sld xmlns:a="http://schemas.openxmlformats.org/drawingml/2006/main" xmlns:ns2="http://schemas.microsoft.com/office/drawing/2014/main" xmlns:ns3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4" name="Placeholder title 0">
            <a:extLst>
              <a:ext uri="{FF2B5EF4-FFF2-40B4-BE49-F238E27FC236}">
                <ns2:creationId id="{FB68ED02-9115-4803-9741-10DC1C1A4A57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1828800"/>
            <a:ext cx="10591800" cy="23241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42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42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“Replace this with a sourced</a:t>
            </a:r>
          </a:p>
          <a:p>
            <a:pPr>
              <a:defRPr sz="42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42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quotation or a concise</a:t>
            </a:r>
          </a:p>
          <a:p>
            <a:pPr>
              <a:defRPr sz="42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42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statement.”</a:t>
            </a:r>
          </a:p>
        </p:txBody>
      </p:sp>
      <p:sp>
        <p:nvSpPr>
          <p:cNvPr id="2" name="Placeholder subtitle 1">
            <a:extLst>
              <a:ext uri="{FF2B5EF4-FFF2-40B4-BE49-F238E27FC236}">
                <ns2:creationId id="{DB3117E2-AAFF-4BAD-83FE-A7EB97BAC5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0" y="4495800"/>
            <a:ext cx="9906000" cy="6858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[Name, role or source]</a:t>
            </a:r>
          </a:p>
          <a:p>
            <a:pPr>
              <a:def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[Date and context]</a:t>
            </a:r>
          </a:p>
        </p:txBody>
      </p:sp>
    </p:spTree>
    <p:extLst>
      <p:ext uri="{BB962C8B-B14F-4D97-AF65-F5344CB8AC3E}">
        <ns3:creationId val="845052897"/>
      </p:ext>
    </p:extLst>
  </p:cSld>
</p:sld>
</file>

<file path=ppt/slides/slide16.xml><?xml version="1.0" encoding="utf-8"?>
<p:sld xmlns:a="http://schemas.openxmlformats.org/drawingml/2006/main" xmlns:ns2="http://schemas.microsoft.com/office/drawing/2014/main" xmlns:ns3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8" name="Placeholder title 0">
            <a:extLst>
              <a:ext uri="{FF2B5EF4-FFF2-40B4-BE49-F238E27FC236}">
                <ns2:creationId id="{E59F93D2-3FD4-4D3A-B008-0EE4D63D6229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Plan and ownership</a:t>
            </a:r>
          </a:p>
        </p:txBody>
      </p:sp>
      <p:sp>
        <p:nvSpPr>
          <p:cNvPr id="3" name="Phase">
            <a:extLst>
              <a:ext uri="{FF2B5EF4-FFF2-40B4-BE49-F238E27FC236}">
                <ns2:creationId id="{EFEF82F8-3036-4F69-91A8-012139CAA697}"/>
              </a:ext>
            </a:extLst>
          </p:cNvPr>
          <p:cNvSpPr>
            <a:spLocks noGrp="1"/>
          </p:cNvSpPr>
          <p:nvPr/>
        </p:nvSpPr>
        <p:spPr>
          <a:xfrm>
            <a:off x="609600" y="1828800"/>
            <a:ext cx="3276600" cy="6096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0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0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Now</a:t>
            </a:r>
          </a:p>
        </p:txBody>
      </p:sp>
      <p:sp>
        <p:nvSpPr>
          <p:cNvPr id="4" name="Structural rule">
            <a:extLst>
              <a:ext uri="{FF2B5EF4-FFF2-40B4-BE49-F238E27FC236}">
                <ns2:creationId id="{6A0A85A7-B35A-48A4-889F-AF1D50D3A14E}"/>
              </a:ext>
            </a:extLst>
          </p:cNvPr>
          <p:cNvSpPr>
            <a:spLocks noGrp="1"/>
          </p:cNvSpPr>
          <p:nvPr/>
        </p:nvSpPr>
        <p:spPr>
          <a:xfrm>
            <a:off x="609600" y="2590800"/>
            <a:ext cx="3352800" cy="9525"/>
          </a:xfrm>
          <a:prstGeom prst="rect">
            <a:avLst/>
          </a:prstGeom>
          <a:solidFill>
            <a:srgbClr val="D1CFCE"/>
          </a:solidFill>
          <a:ln w="0">
            <a:noFill/>
          </a:ln>
        </p:spPr>
      </p:sp>
      <p:sp>
        <p:nvSpPr>
          <p:cNvPr id="5" name="Milestone">
            <a:extLst>
              <a:ext uri="{FF2B5EF4-FFF2-40B4-BE49-F238E27FC236}">
                <ns2:creationId id="{1C18C29A-FE9E-45A1-A5A4-B47155C7A896}"/>
              </a:ext>
            </a:extLst>
          </p:cNvPr>
          <p:cNvSpPr>
            <a:spLocks noGrp="1"/>
          </p:cNvSpPr>
          <p:nvPr/>
        </p:nvSpPr>
        <p:spPr>
          <a:xfrm>
            <a:off x="609600" y="3048000"/>
            <a:ext cx="3352800" cy="8382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Workstream or milestone</a:t>
            </a:r>
          </a:p>
        </p:txBody>
      </p:sp>
      <p:sp>
        <p:nvSpPr>
          <p:cNvPr id="6" name="Owner">
            <a:extLst>
              <a:ext uri="{FF2B5EF4-FFF2-40B4-BE49-F238E27FC236}">
                <ns2:creationId id="{0768F9A1-D28E-4720-A57A-32321EBF4003}"/>
              </a:ext>
            </a:extLst>
          </p:cNvPr>
          <p:cNvSpPr>
            <a:spLocks noGrp="1"/>
          </p:cNvSpPr>
          <p:nvPr/>
        </p:nvSpPr>
        <p:spPr>
          <a:xfrm>
            <a:off x="609600" y="4305300"/>
            <a:ext cx="3352800" cy="3810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Owner: [Name]</a:t>
            </a:r>
          </a:p>
        </p:txBody>
      </p:sp>
      <p:sp>
        <p:nvSpPr>
          <p:cNvPr id="7" name="Due date">
            <a:extLst>
              <a:ext uri="{FF2B5EF4-FFF2-40B4-BE49-F238E27FC236}">
                <ns2:creationId id="{37E37029-DDF2-4964-8B21-F667CC3A8D05}"/>
              </a:ext>
            </a:extLst>
          </p:cNvPr>
          <p:cNvSpPr>
            <a:spLocks noGrp="1"/>
          </p:cNvSpPr>
          <p:nvPr/>
        </p:nvSpPr>
        <p:spPr>
          <a:xfrm>
            <a:off x="609600" y="4838700"/>
            <a:ext cx="3352800" cy="3810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650">
                <a:solidFill>
                  <a:srgbClr val="292929"/>
                </a:solidFill>
                <a:latin typeface="Commit Mono"/>
                <a:ea typeface="Commit Mono"/>
                <a:cs typeface="Commit Mono"/>
              </a:defRPr>
            </a:pPr>
            <a:r>
              <a:rPr sz="1650">
                <a:solidFill>
                  <a:srgbClr val="292929"/>
                </a:solidFill>
                <a:latin typeface="Commit Mono"/>
                <a:ea typeface="Commit Mono"/>
                <a:cs typeface="Commit Mono"/>
              </a:rPr>
              <a:t>Due: [Date]</a:t>
            </a:r>
          </a:p>
        </p:txBody>
      </p:sp>
      <p:sp>
        <p:nvSpPr>
          <p:cNvPr id="8" name="Phase">
            <a:extLst>
              <a:ext uri="{FF2B5EF4-FFF2-40B4-BE49-F238E27FC236}">
                <ns2:creationId id="{23984214-27BD-4AAD-9D63-17FB12AE7356}"/>
              </a:ext>
            </a:extLst>
          </p:cNvPr>
          <p:cNvSpPr>
            <a:spLocks noGrp="1"/>
          </p:cNvSpPr>
          <p:nvPr/>
        </p:nvSpPr>
        <p:spPr>
          <a:xfrm>
            <a:off x="4419600" y="1828800"/>
            <a:ext cx="3276600" cy="6096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0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0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Next</a:t>
            </a:r>
          </a:p>
        </p:txBody>
      </p:sp>
      <p:sp>
        <p:nvSpPr>
          <p:cNvPr id="9" name="Structural rule">
            <a:extLst>
              <a:ext uri="{FF2B5EF4-FFF2-40B4-BE49-F238E27FC236}">
                <ns2:creationId id="{83074511-2D7B-4461-A122-8A024A0BC9F5}"/>
              </a:ext>
            </a:extLst>
          </p:cNvPr>
          <p:cNvSpPr>
            <a:spLocks noGrp="1"/>
          </p:cNvSpPr>
          <p:nvPr/>
        </p:nvSpPr>
        <p:spPr>
          <a:xfrm>
            <a:off x="4419600" y="2590800"/>
            <a:ext cx="3352800" cy="9525"/>
          </a:xfrm>
          <a:prstGeom prst="rect">
            <a:avLst/>
          </a:prstGeom>
          <a:solidFill>
            <a:srgbClr val="D1CFCE"/>
          </a:solidFill>
          <a:ln w="0">
            <a:noFill/>
          </a:ln>
        </p:spPr>
      </p:sp>
      <p:sp>
        <p:nvSpPr>
          <p:cNvPr id="10" name="Milestone">
            <a:extLst>
              <a:ext uri="{FF2B5EF4-FFF2-40B4-BE49-F238E27FC236}">
                <ns2:creationId id="{F63AE265-BA58-4566-AD58-A9B6F5B95F19}"/>
              </a:ext>
            </a:extLst>
          </p:cNvPr>
          <p:cNvSpPr>
            <a:spLocks noGrp="1"/>
          </p:cNvSpPr>
          <p:nvPr/>
        </p:nvSpPr>
        <p:spPr>
          <a:xfrm>
            <a:off x="4419600" y="3048000"/>
            <a:ext cx="3352800" cy="8382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Workstream or milestone</a:t>
            </a:r>
          </a:p>
        </p:txBody>
      </p:sp>
      <p:sp>
        <p:nvSpPr>
          <p:cNvPr id="11" name="Owner">
            <a:extLst>
              <a:ext uri="{FF2B5EF4-FFF2-40B4-BE49-F238E27FC236}">
                <ns2:creationId id="{E973F457-ED29-403E-B540-A4770E56690C}"/>
              </a:ext>
            </a:extLst>
          </p:cNvPr>
          <p:cNvSpPr>
            <a:spLocks noGrp="1"/>
          </p:cNvSpPr>
          <p:nvPr/>
        </p:nvSpPr>
        <p:spPr>
          <a:xfrm>
            <a:off x="4419600" y="4305300"/>
            <a:ext cx="3352800" cy="3810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Owner: [Name]</a:t>
            </a:r>
          </a:p>
        </p:txBody>
      </p:sp>
      <p:sp>
        <p:nvSpPr>
          <p:cNvPr id="12" name="Due date">
            <a:extLst>
              <a:ext uri="{FF2B5EF4-FFF2-40B4-BE49-F238E27FC236}">
                <ns2:creationId id="{39EDDF60-5C5A-43E9-9A1C-C1B1CB235C25}"/>
              </a:ext>
            </a:extLst>
          </p:cNvPr>
          <p:cNvSpPr>
            <a:spLocks noGrp="1"/>
          </p:cNvSpPr>
          <p:nvPr/>
        </p:nvSpPr>
        <p:spPr>
          <a:xfrm>
            <a:off x="4419600" y="4838700"/>
            <a:ext cx="3352800" cy="3810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650">
                <a:solidFill>
                  <a:srgbClr val="292929"/>
                </a:solidFill>
                <a:latin typeface="Commit Mono"/>
                <a:ea typeface="Commit Mono"/>
                <a:cs typeface="Commit Mono"/>
              </a:defRPr>
            </a:pPr>
            <a:r>
              <a:rPr sz="1650">
                <a:solidFill>
                  <a:srgbClr val="292929"/>
                </a:solidFill>
                <a:latin typeface="Commit Mono"/>
                <a:ea typeface="Commit Mono"/>
                <a:cs typeface="Commit Mono"/>
              </a:rPr>
              <a:t>Due: [Date]</a:t>
            </a:r>
          </a:p>
        </p:txBody>
      </p:sp>
      <p:sp>
        <p:nvSpPr>
          <p:cNvPr id="13" name="Phase">
            <a:extLst>
              <a:ext uri="{FF2B5EF4-FFF2-40B4-BE49-F238E27FC236}">
                <ns2:creationId id="{5C9D5786-BAB4-4A37-9278-CFCEB04527F9}"/>
              </a:ext>
            </a:extLst>
          </p:cNvPr>
          <p:cNvSpPr>
            <a:spLocks noGrp="1"/>
          </p:cNvSpPr>
          <p:nvPr/>
        </p:nvSpPr>
        <p:spPr>
          <a:xfrm>
            <a:off x="8229600" y="1828800"/>
            <a:ext cx="3276600" cy="6096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0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0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Later</a:t>
            </a:r>
          </a:p>
        </p:txBody>
      </p:sp>
      <p:sp>
        <p:nvSpPr>
          <p:cNvPr id="14" name="Structural rule">
            <a:extLst>
              <a:ext uri="{FF2B5EF4-FFF2-40B4-BE49-F238E27FC236}">
                <ns2:creationId id="{98AF1D4F-3A7C-44D2-852D-5D5F0DF3820F}"/>
              </a:ext>
            </a:extLst>
          </p:cNvPr>
          <p:cNvSpPr>
            <a:spLocks noGrp="1"/>
          </p:cNvSpPr>
          <p:nvPr/>
        </p:nvSpPr>
        <p:spPr>
          <a:xfrm>
            <a:off x="8229600" y="2590800"/>
            <a:ext cx="3352800" cy="9525"/>
          </a:xfrm>
          <a:prstGeom prst="rect">
            <a:avLst/>
          </a:prstGeom>
          <a:solidFill>
            <a:srgbClr val="D1CFCE"/>
          </a:solidFill>
          <a:ln w="0">
            <a:noFill/>
          </a:ln>
        </p:spPr>
      </p:sp>
      <p:sp>
        <p:nvSpPr>
          <p:cNvPr id="15" name="Milestone">
            <a:extLst>
              <a:ext uri="{FF2B5EF4-FFF2-40B4-BE49-F238E27FC236}">
                <ns2:creationId id="{B8488117-B96C-4F72-934A-DA4BE2DFA805}"/>
              </a:ext>
            </a:extLst>
          </p:cNvPr>
          <p:cNvSpPr>
            <a:spLocks noGrp="1"/>
          </p:cNvSpPr>
          <p:nvPr/>
        </p:nvSpPr>
        <p:spPr>
          <a:xfrm>
            <a:off x="8229600" y="3048000"/>
            <a:ext cx="3352800" cy="8382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Workstream or milestone</a:t>
            </a:r>
          </a:p>
        </p:txBody>
      </p:sp>
      <p:sp>
        <p:nvSpPr>
          <p:cNvPr id="16" name="Owner">
            <a:extLst>
              <a:ext uri="{FF2B5EF4-FFF2-40B4-BE49-F238E27FC236}">
                <ns2:creationId id="{FEB0F7A7-1F4F-4B98-8DAA-C71E9E3BA14A}"/>
              </a:ext>
            </a:extLst>
          </p:cNvPr>
          <p:cNvSpPr>
            <a:spLocks noGrp="1"/>
          </p:cNvSpPr>
          <p:nvPr/>
        </p:nvSpPr>
        <p:spPr>
          <a:xfrm>
            <a:off x="8229600" y="4305300"/>
            <a:ext cx="3352800" cy="3810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Owner: [Name]</a:t>
            </a:r>
          </a:p>
        </p:txBody>
      </p:sp>
      <p:sp>
        <p:nvSpPr>
          <p:cNvPr id="17" name="Due date">
            <a:extLst>
              <a:ext uri="{FF2B5EF4-FFF2-40B4-BE49-F238E27FC236}">
                <ns2:creationId id="{82C31555-B025-4B0A-A50A-8FD1B87E352D}"/>
              </a:ext>
            </a:extLst>
          </p:cNvPr>
          <p:cNvSpPr>
            <a:spLocks noGrp="1"/>
          </p:cNvSpPr>
          <p:nvPr/>
        </p:nvSpPr>
        <p:spPr>
          <a:xfrm>
            <a:off x="8229600" y="4838700"/>
            <a:ext cx="3352800" cy="3810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650">
                <a:solidFill>
                  <a:srgbClr val="292929"/>
                </a:solidFill>
                <a:latin typeface="Commit Mono"/>
                <a:ea typeface="Commit Mono"/>
                <a:cs typeface="Commit Mono"/>
              </a:defRPr>
            </a:pPr>
            <a:r>
              <a:rPr sz="1650">
                <a:solidFill>
                  <a:srgbClr val="292929"/>
                </a:solidFill>
                <a:latin typeface="Commit Mono"/>
                <a:ea typeface="Commit Mono"/>
                <a:cs typeface="Commit Mono"/>
              </a:rPr>
              <a:t>Due: [Date]</a:t>
            </a:r>
          </a:p>
        </p:txBody>
      </p:sp>
    </p:spTree>
    <p:extLst>
      <p:ext uri="{BB962C8B-B14F-4D97-AF65-F5344CB8AC3E}">
        <ns3:creationId val="1388941035"/>
      </p:ext>
    </p:extLst>
  </p:cSld>
</p:sld>
</file>

<file path=ppt/slides/slide17.xml><?xml version="1.0" encoding="utf-8"?>
<p:sld xmlns:a="http://schemas.openxmlformats.org/drawingml/2006/main" xmlns:ns2="http://schemas.microsoft.com/office/drawing/2014/main" xmlns:ns3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4" name="Placeholder title 0">
            <a:extLst>
              <a:ext uri="{FF2B5EF4-FFF2-40B4-BE49-F238E27FC236}">
                <ns2:creationId id="{7524107B-CBE9-42B0-822F-60E80A7C271C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2057400"/>
            <a:ext cx="10668000" cy="16383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5700">
                <a:solidFill>
                  <a:srgbClr val="FFFFFF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5700">
                <a:solidFill>
                  <a:srgbClr val="FFFFFF"/>
                </a:solidFill>
                <a:latin typeface="Instrument Sans SemiBold"/>
                <a:ea typeface="Instrument Sans SemiBold"/>
                <a:cs typeface="Instrument Sans SemiBold"/>
              </a:rPr>
              <a:t>Discussion</a:t>
            </a:r>
          </a:p>
        </p:txBody>
      </p:sp>
      <p:sp>
        <p:nvSpPr>
          <p:cNvPr id="2" name="Placeholder subtitle 1">
            <a:extLst>
              <a:ext uri="{FF2B5EF4-FFF2-40B4-BE49-F238E27FC236}">
                <ns2:creationId id="{F8C88931-7825-4EB2-BDDB-55399FA49F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0" y="4076700"/>
            <a:ext cx="9906000" cy="6858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FFFFFF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FFFFFF"/>
                </a:solidFill>
                <a:latin typeface="Instrument Sans Medium"/>
                <a:ea typeface="Instrument Sans Medium"/>
                <a:cs typeface="Instrument Sans Medium"/>
              </a:rPr>
              <a:t>[The decision or next step]</a:t>
            </a:r>
          </a:p>
          <a:p>
            <a:pPr>
              <a:defRPr sz="2100">
                <a:solidFill>
                  <a:srgbClr val="FFFFFF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FFFFFF"/>
                </a:solidFill>
                <a:latin typeface="Instrument Sans Medium"/>
                <a:ea typeface="Instrument Sans Medium"/>
                <a:cs typeface="Instrument Sans Medium"/>
              </a:rPr>
              <a:t>[Contact details]</a:t>
            </a:r>
          </a:p>
        </p:txBody>
      </p:sp>
    </p:spTree>
    <p:extLst>
      <p:ext uri="{BB962C8B-B14F-4D97-AF65-F5344CB8AC3E}">
        <ns3:creationId val="311794601"/>
      </p:ext>
    </p:extLst>
  </p:cSld>
</p:sld>
</file>

<file path=ppt/slides/slide2.xml><?xml version="1.0" encoding="utf-8"?>
<p:sld xmlns:a="http://schemas.openxmlformats.org/drawingml/2006/main" xmlns:ns2="http://schemas.microsoft.com/office/drawing/2014/main" xmlns:ns3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4" name="Placeholder title 0">
            <a:extLst>
              <a:ext uri="{FF2B5EF4-FFF2-40B4-BE49-F238E27FC236}">
                <ns2:creationId id="{44D2A0DF-7C6E-4969-8158-3E3BA0970424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2057400"/>
            <a:ext cx="10668000" cy="16383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5700">
                <a:solidFill>
                  <a:srgbClr val="FFFFFF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5700">
                <a:solidFill>
                  <a:srgbClr val="FFFFFF"/>
                </a:solidFill>
                <a:latin typeface="Instrument Sans SemiBold"/>
                <a:ea typeface="Instrument Sans SemiBold"/>
                <a:cs typeface="Instrument Sans SemiBold"/>
              </a:rPr>
              <a:t>Every compute hour,</a:t>
            </a:r>
          </a:p>
          <a:p>
            <a:pPr>
              <a:defRPr sz="5700">
                <a:solidFill>
                  <a:srgbClr val="FFFFFF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5700">
                <a:solidFill>
                  <a:srgbClr val="FFFFFF"/>
                </a:solidFill>
                <a:latin typeface="Instrument Sans SemiBold"/>
                <a:ea typeface="Instrument Sans SemiBold"/>
                <a:cs typeface="Instrument Sans SemiBold"/>
              </a:rPr>
              <a:t>accounted for.</a:t>
            </a:r>
          </a:p>
        </p:txBody>
      </p:sp>
      <p:sp>
        <p:nvSpPr>
          <p:cNvPr id="2" name="Placeholder subtitle 1">
            <a:extLst>
              <a:ext uri="{FF2B5EF4-FFF2-40B4-BE49-F238E27FC236}">
                <ns2:creationId id="{2580C7C9-F523-4228-AE08-CE3837E753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0" y="4076700"/>
            <a:ext cx="9906000" cy="6858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FFFFFF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FFFFFF"/>
                </a:solidFill>
                <a:latin typeface="Instrument Sans Medium"/>
                <a:ea typeface="Instrument Sans Medium"/>
                <a:cs typeface="Instrument Sans Medium"/>
              </a:rPr>
              <a:t>Independent AI compute reliability</a:t>
            </a:r>
          </a:p>
        </p:txBody>
      </p:sp>
    </p:spTree>
    <p:extLst>
      <p:ext uri="{BB962C8B-B14F-4D97-AF65-F5344CB8AC3E}">
        <ns3:creationId val="1007118129"/>
      </p:ext>
    </p:extLst>
  </p:cSld>
</p:sld>
</file>

<file path=ppt/slides/slide3.xml><?xml version="1.0" encoding="utf-8"?>
<p:sld xmlns:a="http://schemas.openxmlformats.org/drawingml/2006/main" xmlns:ns2="http://schemas.microsoft.com/office/drawing/2014/main" xmlns:ns3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8" name="Placeholder title 0">
            <a:extLst>
              <a:ext uri="{FF2B5EF4-FFF2-40B4-BE49-F238E27FC236}">
                <ns2:creationId id="{3851E72D-9A4C-4CA7-A561-795981E10812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Using the Neutral presentation kit</a:t>
            </a:r>
          </a:p>
        </p:txBody>
      </p:sp>
      <p:sp>
        <p:nvSpPr>
          <p:cNvPr id="3" name="Step 01">
            <a:extLst>
              <a:ext uri="{FF2B5EF4-FFF2-40B4-BE49-F238E27FC236}">
                <ns2:creationId id="{1E6A8037-E728-479A-9349-71F0FE007F61}"/>
              </a:ext>
            </a:extLst>
          </p:cNvPr>
          <p:cNvSpPr>
            <a:spLocks noGrp="1"/>
          </p:cNvSpPr>
          <p:nvPr/>
        </p:nvSpPr>
        <p:spPr>
          <a:xfrm>
            <a:off x="609600" y="1676400"/>
            <a:ext cx="609600" cy="4191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093ACD"/>
                </a:solidFill>
                <a:latin typeface="Commit Mono SemiBold"/>
                <a:ea typeface="Commit Mono SemiBold"/>
                <a:cs typeface="Commit Mono SemiBold"/>
              </a:defRPr>
            </a:pPr>
            <a:r>
              <a:rPr sz="2100">
                <a:solidFill>
                  <a:srgbClr val="093ACD"/>
                </a:solidFill>
                <a:latin typeface="Commit Mono SemiBold"/>
                <a:ea typeface="Commit Mono SemiBold"/>
                <a:cs typeface="Commit Mono SemiBold"/>
              </a:rPr>
              <a:t>01</a:t>
            </a:r>
          </a:p>
        </p:txBody>
      </p:sp>
      <p:sp>
        <p:nvSpPr>
          <p:cNvPr id="4" name="Step heading 01">
            <a:extLst>
              <a:ext uri="{FF2B5EF4-FFF2-40B4-BE49-F238E27FC236}">
                <ns2:creationId id="{85E27D05-1966-49F4-9783-E20C64FF8609}"/>
              </a:ext>
            </a:extLst>
          </p:cNvPr>
          <p:cNvSpPr>
            <a:spLocks noGrp="1"/>
          </p:cNvSpPr>
          <p:nvPr/>
        </p:nvSpPr>
        <p:spPr>
          <a:xfrm>
            <a:off x="1524000" y="1676400"/>
            <a:ext cx="3810000" cy="4191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Start from a fresh copy</a:t>
            </a:r>
          </a:p>
        </p:txBody>
      </p:sp>
      <p:sp>
        <p:nvSpPr>
          <p:cNvPr id="5" name="Step body 01">
            <a:extLst>
              <a:ext uri="{FF2B5EF4-FFF2-40B4-BE49-F238E27FC236}">
                <ns2:creationId id="{9D524B37-F51A-480F-B7B0-859EC35A747C}"/>
              </a:ext>
            </a:extLst>
          </p:cNvPr>
          <p:cNvSpPr>
            <a:spLocks noGrp="1"/>
          </p:cNvSpPr>
          <p:nvPr/>
        </p:nvSpPr>
        <p:spPr>
          <a:xfrm>
            <a:off x="5867400" y="1676400"/>
            <a:ext cx="55626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725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725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PowerPoint: open the .potx template.</a:t>
            </a:r>
          </a:p>
          <a:p>
            <a:pPr>
              <a:defRPr sz="1725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725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Google Slides: choose File &gt; Make a copy.</a:t>
            </a:r>
          </a:p>
        </p:txBody>
      </p:sp>
      <p:sp>
        <p:nvSpPr>
          <p:cNvPr id="6" name="Structural rule">
            <a:extLst>
              <a:ext uri="{FF2B5EF4-FFF2-40B4-BE49-F238E27FC236}">
                <ns2:creationId id="{2B7659A5-BBB3-4403-A120-2461D396DEE3}"/>
              </a:ext>
            </a:extLst>
          </p:cNvPr>
          <p:cNvSpPr>
            <a:spLocks noGrp="1"/>
          </p:cNvSpPr>
          <p:nvPr/>
        </p:nvSpPr>
        <p:spPr>
          <a:xfrm>
            <a:off x="1524000" y="2514600"/>
            <a:ext cx="9906000" cy="9525"/>
          </a:xfrm>
          <a:prstGeom prst="rect">
            <a:avLst/>
          </a:prstGeom>
          <a:solidFill>
            <a:srgbClr val="EBEAE9"/>
          </a:solidFill>
          <a:ln w="0">
            <a:noFill/>
          </a:ln>
        </p:spPr>
      </p:sp>
      <p:sp>
        <p:nvSpPr>
          <p:cNvPr id="7" name="Step 02">
            <a:extLst>
              <a:ext uri="{FF2B5EF4-FFF2-40B4-BE49-F238E27FC236}">
                <ns2:creationId id="{9FD4B422-623F-4C63-BFEC-3CBDA6725495}"/>
              </a:ext>
            </a:extLst>
          </p:cNvPr>
          <p:cNvSpPr>
            <a:spLocks noGrp="1"/>
          </p:cNvSpPr>
          <p:nvPr/>
        </p:nvSpPr>
        <p:spPr>
          <a:xfrm>
            <a:off x="609600" y="2667000"/>
            <a:ext cx="609600" cy="4191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093ACD"/>
                </a:solidFill>
                <a:latin typeface="Commit Mono SemiBold"/>
                <a:ea typeface="Commit Mono SemiBold"/>
                <a:cs typeface="Commit Mono SemiBold"/>
              </a:defRPr>
            </a:pPr>
            <a:r>
              <a:rPr sz="2100">
                <a:solidFill>
                  <a:srgbClr val="093ACD"/>
                </a:solidFill>
                <a:latin typeface="Commit Mono SemiBold"/>
                <a:ea typeface="Commit Mono SemiBold"/>
                <a:cs typeface="Commit Mono SemiBold"/>
              </a:rPr>
              <a:t>02</a:t>
            </a:r>
          </a:p>
        </p:txBody>
      </p:sp>
      <p:sp>
        <p:nvSpPr>
          <p:cNvPr id="8" name="Step heading 02">
            <a:extLst>
              <a:ext uri="{FF2B5EF4-FFF2-40B4-BE49-F238E27FC236}">
                <ns2:creationId id="{EF6F1744-8CDC-448C-BF73-7783EB60C5E8}"/>
              </a:ext>
            </a:extLst>
          </p:cNvPr>
          <p:cNvSpPr>
            <a:spLocks noGrp="1"/>
          </p:cNvSpPr>
          <p:nvPr/>
        </p:nvSpPr>
        <p:spPr>
          <a:xfrm>
            <a:off x="1524000" y="2667000"/>
            <a:ext cx="3810000" cy="4191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Choose a layout</a:t>
            </a:r>
          </a:p>
        </p:txBody>
      </p:sp>
      <p:sp>
        <p:nvSpPr>
          <p:cNvPr id="9" name="Step body 02">
            <a:extLst>
              <a:ext uri="{FF2B5EF4-FFF2-40B4-BE49-F238E27FC236}">
                <ns2:creationId id="{8939D95E-6AB2-457F-A89B-D9ED2852D963}"/>
              </a:ext>
            </a:extLst>
          </p:cNvPr>
          <p:cNvSpPr>
            <a:spLocks noGrp="1"/>
          </p:cNvSpPr>
          <p:nvPr/>
        </p:nvSpPr>
        <p:spPr>
          <a:xfrm>
            <a:off x="5867400" y="2667000"/>
            <a:ext cx="55626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725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725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Use the layout menu for new slides.</a:t>
            </a:r>
          </a:p>
          <a:p>
            <a:pPr>
              <a:defRPr sz="1725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725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Duplicate examples for charts and tables.</a:t>
            </a:r>
          </a:p>
        </p:txBody>
      </p:sp>
      <p:sp>
        <p:nvSpPr>
          <p:cNvPr id="10" name="Structural rule">
            <a:extLst>
              <a:ext uri="{FF2B5EF4-FFF2-40B4-BE49-F238E27FC236}">
                <ns2:creationId id="{C486A48B-0DE0-4BEA-A147-760C801AA6D5}"/>
              </a:ext>
            </a:extLst>
          </p:cNvPr>
          <p:cNvSpPr>
            <a:spLocks noGrp="1"/>
          </p:cNvSpPr>
          <p:nvPr/>
        </p:nvSpPr>
        <p:spPr>
          <a:xfrm>
            <a:off x="1524000" y="3505200"/>
            <a:ext cx="9906000" cy="9525"/>
          </a:xfrm>
          <a:prstGeom prst="rect">
            <a:avLst/>
          </a:prstGeom>
          <a:solidFill>
            <a:srgbClr val="EBEAE9"/>
          </a:solidFill>
          <a:ln w="0">
            <a:noFill/>
          </a:ln>
        </p:spPr>
      </p:sp>
      <p:sp>
        <p:nvSpPr>
          <p:cNvPr id="11" name="Step 03">
            <a:extLst>
              <a:ext uri="{FF2B5EF4-FFF2-40B4-BE49-F238E27FC236}">
                <ns2:creationId id="{D70A0021-E89B-407F-9BF2-D70B2BA74AEF}"/>
              </a:ext>
            </a:extLst>
          </p:cNvPr>
          <p:cNvSpPr>
            <a:spLocks noGrp="1"/>
          </p:cNvSpPr>
          <p:nvPr/>
        </p:nvSpPr>
        <p:spPr>
          <a:xfrm>
            <a:off x="609600" y="3657600"/>
            <a:ext cx="609600" cy="4191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093ACD"/>
                </a:solidFill>
                <a:latin typeface="Commit Mono SemiBold"/>
                <a:ea typeface="Commit Mono SemiBold"/>
                <a:cs typeface="Commit Mono SemiBold"/>
              </a:defRPr>
            </a:pPr>
            <a:r>
              <a:rPr sz="2100">
                <a:solidFill>
                  <a:srgbClr val="093ACD"/>
                </a:solidFill>
                <a:latin typeface="Commit Mono SemiBold"/>
                <a:ea typeface="Commit Mono SemiBold"/>
                <a:cs typeface="Commit Mono SemiBold"/>
              </a:rPr>
              <a:t>03</a:t>
            </a:r>
          </a:p>
        </p:txBody>
      </p:sp>
      <p:sp>
        <p:nvSpPr>
          <p:cNvPr id="12" name="Step heading 03">
            <a:extLst>
              <a:ext uri="{FF2B5EF4-FFF2-40B4-BE49-F238E27FC236}">
                <ns2:creationId id="{E48F693C-58BF-4E51-A4FE-891CFDB4D74F}"/>
              </a:ext>
            </a:extLst>
          </p:cNvPr>
          <p:cNvSpPr>
            <a:spLocks noGrp="1"/>
          </p:cNvSpPr>
          <p:nvPr/>
        </p:nvSpPr>
        <p:spPr>
          <a:xfrm>
            <a:off x="1524000" y="3657600"/>
            <a:ext cx="3810000" cy="4191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Replace the examples</a:t>
            </a:r>
          </a:p>
        </p:txBody>
      </p:sp>
      <p:sp>
        <p:nvSpPr>
          <p:cNvPr id="13" name="Step body 03">
            <a:extLst>
              <a:ext uri="{FF2B5EF4-FFF2-40B4-BE49-F238E27FC236}">
                <ns2:creationId id="{713E1E5B-B7E9-4E74-A2BD-6384A007ACA1}"/>
              </a:ext>
            </a:extLst>
          </p:cNvPr>
          <p:cNvSpPr>
            <a:spLocks noGrp="1"/>
          </p:cNvSpPr>
          <p:nvPr/>
        </p:nvSpPr>
        <p:spPr>
          <a:xfrm>
            <a:off x="5867400" y="3657600"/>
            <a:ext cx="55626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725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725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Enter your own text and data.</a:t>
            </a:r>
          </a:p>
          <a:p>
            <a:pPr>
              <a:defRPr sz="1725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725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Remove illustrative data disclosures only then.</a:t>
            </a:r>
          </a:p>
        </p:txBody>
      </p:sp>
      <p:sp>
        <p:nvSpPr>
          <p:cNvPr id="14" name="Structural rule">
            <a:extLst>
              <a:ext uri="{FF2B5EF4-FFF2-40B4-BE49-F238E27FC236}">
                <ns2:creationId id="{889A29A9-33C9-4B54-86CF-F911D9F7DBA0}"/>
              </a:ext>
            </a:extLst>
          </p:cNvPr>
          <p:cNvSpPr>
            <a:spLocks noGrp="1"/>
          </p:cNvSpPr>
          <p:nvPr/>
        </p:nvSpPr>
        <p:spPr>
          <a:xfrm>
            <a:off x="1524000" y="4495800"/>
            <a:ext cx="9906000" cy="9525"/>
          </a:xfrm>
          <a:prstGeom prst="rect">
            <a:avLst/>
          </a:prstGeom>
          <a:solidFill>
            <a:srgbClr val="EBEAE9"/>
          </a:solidFill>
          <a:ln w="0">
            <a:noFill/>
          </a:ln>
        </p:spPr>
      </p:sp>
      <p:sp>
        <p:nvSpPr>
          <p:cNvPr id="15" name="Step 04">
            <a:extLst>
              <a:ext uri="{FF2B5EF4-FFF2-40B4-BE49-F238E27FC236}">
                <ns2:creationId id="{D729CCD5-A2D3-435C-853A-7728250AB57C}"/>
              </a:ext>
            </a:extLst>
          </p:cNvPr>
          <p:cNvSpPr>
            <a:spLocks noGrp="1"/>
          </p:cNvSpPr>
          <p:nvPr/>
        </p:nvSpPr>
        <p:spPr>
          <a:xfrm>
            <a:off x="609600" y="4648200"/>
            <a:ext cx="609600" cy="4191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093ACD"/>
                </a:solidFill>
                <a:latin typeface="Commit Mono SemiBold"/>
                <a:ea typeface="Commit Mono SemiBold"/>
                <a:cs typeface="Commit Mono SemiBold"/>
              </a:defRPr>
            </a:pPr>
            <a:r>
              <a:rPr sz="2100">
                <a:solidFill>
                  <a:srgbClr val="093ACD"/>
                </a:solidFill>
                <a:latin typeface="Commit Mono SemiBold"/>
                <a:ea typeface="Commit Mono SemiBold"/>
                <a:cs typeface="Commit Mono SemiBold"/>
              </a:rPr>
              <a:t>04</a:t>
            </a:r>
          </a:p>
        </p:txBody>
      </p:sp>
      <p:sp>
        <p:nvSpPr>
          <p:cNvPr id="16" name="Step heading 04">
            <a:extLst>
              <a:ext uri="{FF2B5EF4-FFF2-40B4-BE49-F238E27FC236}">
                <ns2:creationId id="{61DC5DF0-8FFF-4B18-BE8E-862664152AE6}"/>
              </a:ext>
            </a:extLst>
          </p:cNvPr>
          <p:cNvSpPr>
            <a:spLocks noGrp="1"/>
          </p:cNvSpPr>
          <p:nvPr/>
        </p:nvSpPr>
        <p:spPr>
          <a:xfrm>
            <a:off x="1524000" y="4648200"/>
            <a:ext cx="3810000" cy="4191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21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Check before sharing</a:t>
            </a:r>
          </a:p>
        </p:txBody>
      </p:sp>
      <p:sp>
        <p:nvSpPr>
          <p:cNvPr id="17" name="Step body 04">
            <a:extLst>
              <a:ext uri="{FF2B5EF4-FFF2-40B4-BE49-F238E27FC236}">
                <ns2:creationId id="{0960745E-1059-4A27-AD49-B4721464E07C}"/>
              </a:ext>
            </a:extLst>
          </p:cNvPr>
          <p:cNvSpPr>
            <a:spLocks noGrp="1"/>
          </p:cNvSpPr>
          <p:nvPr/>
        </p:nvSpPr>
        <p:spPr>
          <a:xfrm>
            <a:off x="5867400" y="4648200"/>
            <a:ext cx="55626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725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725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Confirm fonts, labels and sources.</a:t>
            </a:r>
          </a:p>
          <a:p>
            <a:pPr>
              <a:defRPr sz="1725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725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Delete unused library slides.</a:t>
            </a:r>
          </a:p>
        </p:txBody>
      </p:sp>
    </p:spTree>
    <p:extLst>
      <p:ext uri="{BB962C8B-B14F-4D97-AF65-F5344CB8AC3E}">
        <ns3:creationId val="329003520"/>
      </p:ext>
    </p:extLst>
  </p:cSld>
</p:sld>
</file>

<file path=ppt/slides/slide4.xml><?xml version="1.0" encoding="utf-8"?>
<p:sld xmlns:a="http://schemas.openxmlformats.org/drawingml/2006/main" xmlns:ns2="http://schemas.microsoft.com/office/drawing/2014/main" xmlns:ns3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6" name="Placeholder title 0">
            <a:extLst>
              <a:ext uri="{FF2B5EF4-FFF2-40B4-BE49-F238E27FC236}">
                <ns2:creationId id="{E9A57EF0-DDBD-4D44-AB1B-77E47DC52C53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Colours and typography</a:t>
            </a:r>
          </a:p>
        </p:txBody>
      </p:sp>
      <p:sp>
        <p:nvSpPr>
          <p:cNvPr id="3" name="Ink swatch">
            <a:extLst>
              <a:ext uri="{FF2B5EF4-FFF2-40B4-BE49-F238E27FC236}">
                <ns2:creationId id="{A7920464-6620-4C38-BD9F-CB836F016FE9}"/>
              </a:ext>
            </a:extLst>
          </p:cNvPr>
          <p:cNvSpPr>
            <a:spLocks noGrp="1"/>
          </p:cNvSpPr>
          <p:nvPr/>
        </p:nvSpPr>
        <p:spPr>
          <a:xfrm>
            <a:off x="609600" y="1676400"/>
            <a:ext cx="2362200" cy="609600"/>
          </a:xfrm>
          <a:prstGeom prst="rect">
            <a:avLst/>
          </a:prstGeom>
          <a:solidFill>
            <a:srgbClr val="292929"/>
          </a:solidFill>
          <a:ln w="9525">
            <a:solidFill>
              <a:srgbClr val="EBEAE9"/>
            </a:solidFill>
          </a:ln>
        </p:spPr>
      </p:sp>
      <p:sp>
        <p:nvSpPr>
          <p:cNvPr id="4" name="Ink">
            <a:extLst>
              <a:ext uri="{FF2B5EF4-FFF2-40B4-BE49-F238E27FC236}">
                <ns2:creationId id="{5FED7048-8B57-4BCF-9CFA-6443CCA2B8AB}"/>
              </a:ext>
            </a:extLst>
          </p:cNvPr>
          <p:cNvSpPr>
            <a:spLocks noGrp="1"/>
          </p:cNvSpPr>
          <p:nvPr/>
        </p:nvSpPr>
        <p:spPr>
          <a:xfrm>
            <a:off x="609600" y="2438400"/>
            <a:ext cx="2590800" cy="342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500">
                <a:solidFill>
                  <a:srgbClr val="292929"/>
                </a:solidFill>
                <a:latin typeface="Commit Mono"/>
                <a:ea typeface="Commit Mono"/>
                <a:cs typeface="Commit Mono"/>
              </a:defRPr>
            </a:pPr>
            <a:r>
              <a:rPr sz="1500">
                <a:solidFill>
                  <a:srgbClr val="292929"/>
                </a:solidFill>
                <a:latin typeface="Commit Mono"/>
                <a:ea typeface="Commit Mono"/>
                <a:cs typeface="Commit Mono"/>
              </a:rPr>
              <a:t>Ink  #292929</a:t>
            </a:r>
          </a:p>
        </p:txBody>
      </p:sp>
      <p:sp>
        <p:nvSpPr>
          <p:cNvPr id="5" name="Carbon swatch">
            <a:extLst>
              <a:ext uri="{FF2B5EF4-FFF2-40B4-BE49-F238E27FC236}">
                <ns2:creationId id="{44ADC92A-D446-4AAA-BA48-BD76E59B50AD}"/>
              </a:ext>
            </a:extLst>
          </p:cNvPr>
          <p:cNvSpPr>
            <a:spLocks noGrp="1"/>
          </p:cNvSpPr>
          <p:nvPr/>
        </p:nvSpPr>
        <p:spPr>
          <a:xfrm>
            <a:off x="3352800" y="1676400"/>
            <a:ext cx="2362200" cy="609600"/>
          </a:xfrm>
          <a:prstGeom prst="rect">
            <a:avLst/>
          </a:prstGeom>
          <a:solidFill>
            <a:srgbClr val="1C1C1C"/>
          </a:solidFill>
          <a:ln w="9525">
            <a:solidFill>
              <a:srgbClr val="EBEAE9"/>
            </a:solidFill>
          </a:ln>
        </p:spPr>
      </p:sp>
      <p:sp>
        <p:nvSpPr>
          <p:cNvPr id="6" name="Carbon">
            <a:extLst>
              <a:ext uri="{FF2B5EF4-FFF2-40B4-BE49-F238E27FC236}">
                <ns2:creationId id="{C802DF69-7292-439B-91B8-14561995A8BF}"/>
              </a:ext>
            </a:extLst>
          </p:cNvPr>
          <p:cNvSpPr>
            <a:spLocks noGrp="1"/>
          </p:cNvSpPr>
          <p:nvPr/>
        </p:nvSpPr>
        <p:spPr>
          <a:xfrm>
            <a:off x="3352800" y="2438400"/>
            <a:ext cx="2590800" cy="342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500">
                <a:solidFill>
                  <a:srgbClr val="292929"/>
                </a:solidFill>
                <a:latin typeface="Commit Mono"/>
                <a:ea typeface="Commit Mono"/>
                <a:cs typeface="Commit Mono"/>
              </a:defRPr>
            </a:pPr>
            <a:r>
              <a:rPr sz="1500">
                <a:solidFill>
                  <a:srgbClr val="292929"/>
                </a:solidFill>
                <a:latin typeface="Commit Mono"/>
                <a:ea typeface="Commit Mono"/>
                <a:cs typeface="Commit Mono"/>
              </a:rPr>
              <a:t>Carbon  #1C1C1C</a:t>
            </a:r>
          </a:p>
        </p:txBody>
      </p:sp>
      <p:sp>
        <p:nvSpPr>
          <p:cNvPr id="7" name="Paper swatch">
            <a:extLst>
              <a:ext uri="{FF2B5EF4-FFF2-40B4-BE49-F238E27FC236}">
                <ns2:creationId id="{E71853A0-2FCA-4D47-B818-2CCFE4EDB119}"/>
              </a:ext>
            </a:extLst>
          </p:cNvPr>
          <p:cNvSpPr>
            <a:spLocks noGrp="1"/>
          </p:cNvSpPr>
          <p:nvPr/>
        </p:nvSpPr>
        <p:spPr>
          <a:xfrm>
            <a:off x="6096000" y="1676400"/>
            <a:ext cx="2362200" cy="609600"/>
          </a:xfrm>
          <a:prstGeom prst="rect">
            <a:avLst/>
          </a:prstGeom>
          <a:solidFill>
            <a:srgbClr val="FFFFFF"/>
          </a:solidFill>
          <a:ln w="9525">
            <a:solidFill>
              <a:srgbClr val="EBEAE9"/>
            </a:solidFill>
          </a:ln>
        </p:spPr>
      </p:sp>
      <p:sp>
        <p:nvSpPr>
          <p:cNvPr id="8" name="Paper">
            <a:extLst>
              <a:ext uri="{FF2B5EF4-FFF2-40B4-BE49-F238E27FC236}">
                <ns2:creationId id="{6CF721A6-8F56-4A39-AF86-2EF897FB1413}"/>
              </a:ext>
            </a:extLst>
          </p:cNvPr>
          <p:cNvSpPr>
            <a:spLocks noGrp="1"/>
          </p:cNvSpPr>
          <p:nvPr/>
        </p:nvSpPr>
        <p:spPr>
          <a:xfrm>
            <a:off x="6096000" y="2438400"/>
            <a:ext cx="2590800" cy="342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500">
                <a:solidFill>
                  <a:srgbClr val="292929"/>
                </a:solidFill>
                <a:latin typeface="Commit Mono"/>
                <a:ea typeface="Commit Mono"/>
                <a:cs typeface="Commit Mono"/>
              </a:defRPr>
            </a:pPr>
            <a:r>
              <a:rPr sz="1500">
                <a:solidFill>
                  <a:srgbClr val="292929"/>
                </a:solidFill>
                <a:latin typeface="Commit Mono"/>
                <a:ea typeface="Commit Mono"/>
                <a:cs typeface="Commit Mono"/>
              </a:rPr>
              <a:t>Paper  #FFFFFF</a:t>
            </a:r>
          </a:p>
        </p:txBody>
      </p:sp>
      <p:sp>
        <p:nvSpPr>
          <p:cNvPr id="9" name="Cobalt swatch">
            <a:extLst>
              <a:ext uri="{FF2B5EF4-FFF2-40B4-BE49-F238E27FC236}">
                <ns2:creationId id="{7AF3588D-6292-4FFF-8BE8-FC1E84EDED88}"/>
              </a:ext>
            </a:extLst>
          </p:cNvPr>
          <p:cNvSpPr>
            <a:spLocks noGrp="1"/>
          </p:cNvSpPr>
          <p:nvPr/>
        </p:nvSpPr>
        <p:spPr>
          <a:xfrm>
            <a:off x="8839200" y="1676400"/>
            <a:ext cx="2362200" cy="609600"/>
          </a:xfrm>
          <a:prstGeom prst="rect">
            <a:avLst/>
          </a:prstGeom>
          <a:solidFill>
            <a:srgbClr val="093ACD"/>
          </a:solidFill>
          <a:ln w="9525">
            <a:solidFill>
              <a:srgbClr val="EBEAE9"/>
            </a:solidFill>
          </a:ln>
        </p:spPr>
      </p:sp>
      <p:sp>
        <p:nvSpPr>
          <p:cNvPr id="10" name="Cobalt">
            <a:extLst>
              <a:ext uri="{FF2B5EF4-FFF2-40B4-BE49-F238E27FC236}">
                <ns2:creationId id="{641464CA-4588-4752-A1D4-32CD4A2C3766}"/>
              </a:ext>
            </a:extLst>
          </p:cNvPr>
          <p:cNvSpPr>
            <a:spLocks noGrp="1"/>
          </p:cNvSpPr>
          <p:nvPr/>
        </p:nvSpPr>
        <p:spPr>
          <a:xfrm>
            <a:off x="8839200" y="2438400"/>
            <a:ext cx="2590800" cy="342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500">
                <a:solidFill>
                  <a:srgbClr val="292929"/>
                </a:solidFill>
                <a:latin typeface="Commit Mono"/>
                <a:ea typeface="Commit Mono"/>
                <a:cs typeface="Commit Mono"/>
              </a:defRPr>
            </a:pPr>
            <a:r>
              <a:rPr sz="1500">
                <a:solidFill>
                  <a:srgbClr val="292929"/>
                </a:solidFill>
                <a:latin typeface="Commit Mono"/>
                <a:ea typeface="Commit Mono"/>
                <a:cs typeface="Commit Mono"/>
              </a:rPr>
              <a:t>Cobalt  #093ACD</a:t>
            </a:r>
          </a:p>
        </p:txBody>
      </p:sp>
      <p:sp>
        <p:nvSpPr>
          <p:cNvPr id="11" name="Primary face">
            <a:extLst>
              <a:ext uri="{FF2B5EF4-FFF2-40B4-BE49-F238E27FC236}">
                <ns2:creationId id="{257E393D-9337-4F00-9205-9E27E8879294}"/>
              </a:ext>
            </a:extLst>
          </p:cNvPr>
          <p:cNvSpPr>
            <a:spLocks noGrp="1"/>
          </p:cNvSpPr>
          <p:nvPr/>
        </p:nvSpPr>
        <p:spPr>
          <a:xfrm>
            <a:off x="609600" y="3238500"/>
            <a:ext cx="5143500" cy="5715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Instrument Sans</a:t>
            </a:r>
          </a:p>
        </p:txBody>
      </p:sp>
      <p:sp>
        <p:nvSpPr>
          <p:cNvPr id="12" name="Primary roles">
            <a:extLst>
              <a:ext uri="{FF2B5EF4-FFF2-40B4-BE49-F238E27FC236}">
                <ns2:creationId id="{099BE7FF-ACC4-45DC-8E9D-1154B0CBF7C7}"/>
              </a:ext>
            </a:extLst>
          </p:cNvPr>
          <p:cNvSpPr>
            <a:spLocks noGrp="1"/>
          </p:cNvSpPr>
          <p:nvPr/>
        </p:nvSpPr>
        <p:spPr>
          <a:xfrm>
            <a:off x="609600" y="3924300"/>
            <a:ext cx="5143500" cy="3810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Headings and explanatory copy</a:t>
            </a:r>
          </a:p>
        </p:txBody>
      </p:sp>
      <p:sp>
        <p:nvSpPr>
          <p:cNvPr id="13" name="Technical face">
            <a:extLst>
              <a:ext uri="{FF2B5EF4-FFF2-40B4-BE49-F238E27FC236}">
                <ns2:creationId id="{6C3910A0-2603-4B4A-8E09-FC3FE0C021E3}"/>
              </a:ext>
            </a:extLst>
          </p:cNvPr>
          <p:cNvSpPr>
            <a:spLocks noGrp="1"/>
          </p:cNvSpPr>
          <p:nvPr/>
        </p:nvSpPr>
        <p:spPr>
          <a:xfrm>
            <a:off x="6324600" y="3238500"/>
            <a:ext cx="5105400" cy="5715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150">
                <a:solidFill>
                  <a:srgbClr val="292929"/>
                </a:solidFill>
                <a:latin typeface="Commit Mono SemiBold"/>
                <a:ea typeface="Commit Mono SemiBold"/>
                <a:cs typeface="Commit Mono SemiBold"/>
              </a:defRPr>
            </a:pPr>
            <a:r>
              <a:rPr sz="3150">
                <a:solidFill>
                  <a:srgbClr val="292929"/>
                </a:solidFill>
                <a:latin typeface="Commit Mono SemiBold"/>
                <a:ea typeface="Commit Mono SemiBold"/>
                <a:cs typeface="Commit Mono SemiBold"/>
              </a:rPr>
              <a:t>Commit Mono</a:t>
            </a:r>
          </a:p>
        </p:txBody>
      </p:sp>
      <p:sp>
        <p:nvSpPr>
          <p:cNvPr id="14" name="Technical roles">
            <a:extLst>
              <a:ext uri="{FF2B5EF4-FFF2-40B4-BE49-F238E27FC236}">
                <ns2:creationId id="{97D40D34-523E-4EC1-B56F-4E3AAA2247BD}"/>
              </a:ext>
            </a:extLst>
          </p:cNvPr>
          <p:cNvSpPr>
            <a:spLocks noGrp="1"/>
          </p:cNvSpPr>
          <p:nvPr/>
        </p:nvSpPr>
        <p:spPr>
          <a:xfrm>
            <a:off x="6324600" y="3924300"/>
            <a:ext cx="5105400" cy="3810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Metrics, identifiers and evidence</a:t>
            </a:r>
          </a:p>
        </p:txBody>
      </p:sp>
      <p:sp>
        <p:nvSpPr>
          <p:cNvPr id="15" name="State colours guidance">
            <a:extLst>
              <a:ext uri="{FF2B5EF4-FFF2-40B4-BE49-F238E27FC236}">
                <ns2:creationId id="{5DADA36A-20DE-4480-9524-D56473DE4942}"/>
              </a:ext>
            </a:extLst>
          </p:cNvPr>
          <p:cNvSpPr>
            <a:spLocks noGrp="1"/>
          </p:cNvSpPr>
          <p:nvPr/>
        </p:nvSpPr>
        <p:spPr>
          <a:xfrm>
            <a:off x="609600" y="4876800"/>
            <a:ext cx="10858500" cy="6858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Success, warning and error colours identify actual data states.</a:t>
            </a:r>
          </a:p>
          <a:p>
            <a:pPr>
              <a:def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8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Cobalt highlights the primary signal. All other series stay neutral.</a:t>
            </a:r>
          </a:p>
        </p:txBody>
      </p:sp>
    </p:spTree>
    <p:extLst>
      <p:ext uri="{BB962C8B-B14F-4D97-AF65-F5344CB8AC3E}">
        <ns3:creationId val="1599914208"/>
      </p:ext>
    </p:extLst>
  </p:cSld>
</p:sld>
</file>

<file path=ppt/slides/slide5.xml><?xml version="1.0" encoding="utf-8"?>
<p:sld xmlns:a="http://schemas.openxmlformats.org/drawingml/2006/main" xmlns:ns2="http://schemas.microsoft.com/office/drawing/2014/main" xmlns:ns3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4" name="Placeholder title 0">
            <a:extLst>
              <a:ext uri="{FF2B5EF4-FFF2-40B4-BE49-F238E27FC236}">
                <ns2:creationId id="{113143F7-1ABE-49AC-9052-437040494E41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Agenda</a:t>
            </a:r>
          </a:p>
        </p:txBody>
      </p:sp>
      <p:sp>
        <p:nvSpPr>
          <p:cNvPr id="3" name="Agenda number">
            <a:extLst>
              <a:ext uri="{FF2B5EF4-FFF2-40B4-BE49-F238E27FC236}">
                <ns2:creationId id="{711C9AC2-BAAF-4F12-99DA-5892E94893A1}"/>
              </a:ext>
            </a:extLst>
          </p:cNvPr>
          <p:cNvSpPr>
            <a:spLocks noGrp="1"/>
          </p:cNvSpPr>
          <p:nvPr/>
        </p:nvSpPr>
        <p:spPr>
          <a:xfrm>
            <a:off x="609600" y="1790700"/>
            <a:ext cx="685800" cy="4953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250">
                <a:solidFill>
                  <a:srgbClr val="093ACD"/>
                </a:solidFill>
                <a:latin typeface="Commit Mono SemiBold"/>
                <a:ea typeface="Commit Mono SemiBold"/>
                <a:cs typeface="Commit Mono SemiBold"/>
              </a:defRPr>
            </a:pPr>
            <a:r>
              <a:rPr sz="2250">
                <a:solidFill>
                  <a:srgbClr val="093ACD"/>
                </a:solidFill>
                <a:latin typeface="Commit Mono SemiBold"/>
                <a:ea typeface="Commit Mono SemiBold"/>
                <a:cs typeface="Commit Mono SemiBold"/>
              </a:rPr>
              <a:t>01</a:t>
            </a:r>
          </a:p>
        </p:txBody>
      </p:sp>
      <p:sp>
        <p:nvSpPr>
          <p:cNvPr id="4" name="Agenda item">
            <a:extLst>
              <a:ext uri="{FF2B5EF4-FFF2-40B4-BE49-F238E27FC236}">
                <ns2:creationId id="{F5824A3D-408E-4542-9C91-AB33C101DE60}"/>
              </a:ext>
            </a:extLst>
          </p:cNvPr>
          <p:cNvSpPr>
            <a:spLocks noGrp="1"/>
          </p:cNvSpPr>
          <p:nvPr/>
        </p:nvSpPr>
        <p:spPr>
          <a:xfrm>
            <a:off x="1676400" y="1790700"/>
            <a:ext cx="9525000" cy="5715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7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27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Context and decision</a:t>
            </a:r>
          </a:p>
        </p:txBody>
      </p:sp>
      <p:sp>
        <p:nvSpPr>
          <p:cNvPr id="5" name="Structural rule">
            <a:extLst>
              <a:ext uri="{FF2B5EF4-FFF2-40B4-BE49-F238E27FC236}">
                <ns2:creationId id="{0E52A526-5E4C-4B3B-A9C3-C423F22D5100}"/>
              </a:ext>
            </a:extLst>
          </p:cNvPr>
          <p:cNvSpPr>
            <a:spLocks noGrp="1"/>
          </p:cNvSpPr>
          <p:nvPr/>
        </p:nvSpPr>
        <p:spPr>
          <a:xfrm>
            <a:off x="1676400" y="2514600"/>
            <a:ext cx="9753600" cy="9525"/>
          </a:xfrm>
          <a:prstGeom prst="rect">
            <a:avLst/>
          </a:prstGeom>
          <a:solidFill>
            <a:srgbClr val="EBEAE9"/>
          </a:solidFill>
          <a:ln w="0">
            <a:noFill/>
          </a:ln>
        </p:spPr>
      </p:sp>
      <p:sp>
        <p:nvSpPr>
          <p:cNvPr id="6" name="Agenda number">
            <a:extLst>
              <a:ext uri="{FF2B5EF4-FFF2-40B4-BE49-F238E27FC236}">
                <ns2:creationId id="{C59A0981-9BD8-4084-A60A-50D07304C681}"/>
              </a:ext>
            </a:extLst>
          </p:cNvPr>
          <p:cNvSpPr>
            <a:spLocks noGrp="1"/>
          </p:cNvSpPr>
          <p:nvPr/>
        </p:nvSpPr>
        <p:spPr>
          <a:xfrm>
            <a:off x="609600" y="2705100"/>
            <a:ext cx="685800" cy="4953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250">
                <a:solidFill>
                  <a:srgbClr val="093ACD"/>
                </a:solidFill>
                <a:latin typeface="Commit Mono SemiBold"/>
                <a:ea typeface="Commit Mono SemiBold"/>
                <a:cs typeface="Commit Mono SemiBold"/>
              </a:defRPr>
            </a:pPr>
            <a:r>
              <a:rPr sz="2250">
                <a:solidFill>
                  <a:srgbClr val="093ACD"/>
                </a:solidFill>
                <a:latin typeface="Commit Mono SemiBold"/>
                <a:ea typeface="Commit Mono SemiBold"/>
                <a:cs typeface="Commit Mono SemiBold"/>
              </a:rPr>
              <a:t>02</a:t>
            </a:r>
          </a:p>
        </p:txBody>
      </p:sp>
      <p:sp>
        <p:nvSpPr>
          <p:cNvPr id="7" name="Agenda item">
            <a:extLst>
              <a:ext uri="{FF2B5EF4-FFF2-40B4-BE49-F238E27FC236}">
                <ns2:creationId id="{A5BDA840-03A7-44B1-904B-083D21212E8A}"/>
              </a:ext>
            </a:extLst>
          </p:cNvPr>
          <p:cNvSpPr>
            <a:spLocks noGrp="1"/>
          </p:cNvSpPr>
          <p:nvPr/>
        </p:nvSpPr>
        <p:spPr>
          <a:xfrm>
            <a:off x="1676400" y="2705100"/>
            <a:ext cx="9525000" cy="5715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7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27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Evidence and options</a:t>
            </a:r>
          </a:p>
        </p:txBody>
      </p:sp>
      <p:sp>
        <p:nvSpPr>
          <p:cNvPr id="8" name="Structural rule">
            <a:extLst>
              <a:ext uri="{FF2B5EF4-FFF2-40B4-BE49-F238E27FC236}">
                <ns2:creationId id="{A758C3B4-4D7B-4081-970D-CD3A0A158298}"/>
              </a:ext>
            </a:extLst>
          </p:cNvPr>
          <p:cNvSpPr>
            <a:spLocks noGrp="1"/>
          </p:cNvSpPr>
          <p:nvPr/>
        </p:nvSpPr>
        <p:spPr>
          <a:xfrm>
            <a:off x="1676400" y="3429000"/>
            <a:ext cx="9753600" cy="9525"/>
          </a:xfrm>
          <a:prstGeom prst="rect">
            <a:avLst/>
          </a:prstGeom>
          <a:solidFill>
            <a:srgbClr val="EBEAE9"/>
          </a:solidFill>
          <a:ln w="0">
            <a:noFill/>
          </a:ln>
        </p:spPr>
      </p:sp>
      <p:sp>
        <p:nvSpPr>
          <p:cNvPr id="9" name="Agenda number">
            <a:extLst>
              <a:ext uri="{FF2B5EF4-FFF2-40B4-BE49-F238E27FC236}">
                <ns2:creationId id="{04A3EEFB-F7DB-4920-AD32-C9A35B1BE44D}"/>
              </a:ext>
            </a:extLst>
          </p:cNvPr>
          <p:cNvSpPr>
            <a:spLocks noGrp="1"/>
          </p:cNvSpPr>
          <p:nvPr/>
        </p:nvSpPr>
        <p:spPr>
          <a:xfrm>
            <a:off x="609600" y="3619500"/>
            <a:ext cx="685800" cy="4953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250">
                <a:solidFill>
                  <a:srgbClr val="093ACD"/>
                </a:solidFill>
                <a:latin typeface="Commit Mono SemiBold"/>
                <a:ea typeface="Commit Mono SemiBold"/>
                <a:cs typeface="Commit Mono SemiBold"/>
              </a:defRPr>
            </a:pPr>
            <a:r>
              <a:rPr sz="2250">
                <a:solidFill>
                  <a:srgbClr val="093ACD"/>
                </a:solidFill>
                <a:latin typeface="Commit Mono SemiBold"/>
                <a:ea typeface="Commit Mono SemiBold"/>
                <a:cs typeface="Commit Mono SemiBold"/>
              </a:rPr>
              <a:t>03</a:t>
            </a:r>
          </a:p>
        </p:txBody>
      </p:sp>
      <p:sp>
        <p:nvSpPr>
          <p:cNvPr id="10" name="Agenda item">
            <a:extLst>
              <a:ext uri="{FF2B5EF4-FFF2-40B4-BE49-F238E27FC236}">
                <ns2:creationId id="{700C4773-F3A3-499F-A1E1-297D112851BB}"/>
              </a:ext>
            </a:extLst>
          </p:cNvPr>
          <p:cNvSpPr>
            <a:spLocks noGrp="1"/>
          </p:cNvSpPr>
          <p:nvPr/>
        </p:nvSpPr>
        <p:spPr>
          <a:xfrm>
            <a:off x="1676400" y="3619500"/>
            <a:ext cx="9525000" cy="5715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7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27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Plan and ownership</a:t>
            </a:r>
          </a:p>
        </p:txBody>
      </p:sp>
      <p:sp>
        <p:nvSpPr>
          <p:cNvPr id="11" name="Structural rule">
            <a:extLst>
              <a:ext uri="{FF2B5EF4-FFF2-40B4-BE49-F238E27FC236}">
                <ns2:creationId id="{7F5F8ED6-C600-4CF5-B9BC-01F5E94F576A}"/>
              </a:ext>
            </a:extLst>
          </p:cNvPr>
          <p:cNvSpPr>
            <a:spLocks noGrp="1"/>
          </p:cNvSpPr>
          <p:nvPr/>
        </p:nvSpPr>
        <p:spPr>
          <a:xfrm>
            <a:off x="1676400" y="4343400"/>
            <a:ext cx="9753600" cy="9525"/>
          </a:xfrm>
          <a:prstGeom prst="rect">
            <a:avLst/>
          </a:prstGeom>
          <a:solidFill>
            <a:srgbClr val="EBEAE9"/>
          </a:solidFill>
          <a:ln w="0">
            <a:noFill/>
          </a:ln>
        </p:spPr>
      </p:sp>
      <p:sp>
        <p:nvSpPr>
          <p:cNvPr id="12" name="Agenda number">
            <a:extLst>
              <a:ext uri="{FF2B5EF4-FFF2-40B4-BE49-F238E27FC236}">
                <ns2:creationId id="{E15739C5-EAA9-425B-BD90-C0019405BAF6}"/>
              </a:ext>
            </a:extLst>
          </p:cNvPr>
          <p:cNvSpPr>
            <a:spLocks noGrp="1"/>
          </p:cNvSpPr>
          <p:nvPr/>
        </p:nvSpPr>
        <p:spPr>
          <a:xfrm>
            <a:off x="609600" y="4533900"/>
            <a:ext cx="685800" cy="4953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250">
                <a:solidFill>
                  <a:srgbClr val="093ACD"/>
                </a:solidFill>
                <a:latin typeface="Commit Mono SemiBold"/>
                <a:ea typeface="Commit Mono SemiBold"/>
                <a:cs typeface="Commit Mono SemiBold"/>
              </a:defRPr>
            </a:pPr>
            <a:r>
              <a:rPr sz="2250">
                <a:solidFill>
                  <a:srgbClr val="093ACD"/>
                </a:solidFill>
                <a:latin typeface="Commit Mono SemiBold"/>
                <a:ea typeface="Commit Mono SemiBold"/>
                <a:cs typeface="Commit Mono SemiBold"/>
              </a:rPr>
              <a:t>04</a:t>
            </a:r>
          </a:p>
        </p:txBody>
      </p:sp>
      <p:sp>
        <p:nvSpPr>
          <p:cNvPr id="13" name="Agenda item">
            <a:extLst>
              <a:ext uri="{FF2B5EF4-FFF2-40B4-BE49-F238E27FC236}">
                <ns2:creationId id="{F06D2574-B4D4-417D-BAF0-51FA49A45557}"/>
              </a:ext>
            </a:extLst>
          </p:cNvPr>
          <p:cNvSpPr>
            <a:spLocks noGrp="1"/>
          </p:cNvSpPr>
          <p:nvPr/>
        </p:nvSpPr>
        <p:spPr>
          <a:xfrm>
            <a:off x="1676400" y="4533900"/>
            <a:ext cx="9525000" cy="5715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7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27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Discussion</a:t>
            </a:r>
          </a:p>
        </p:txBody>
      </p:sp>
    </p:spTree>
    <p:extLst>
      <p:ext uri="{BB962C8B-B14F-4D97-AF65-F5344CB8AC3E}">
        <ns3:creationId val="82772880"/>
      </p:ext>
    </p:extLst>
  </p:cSld>
</p:sld>
</file>

<file path=ppt/slides/slide6.xml><?xml version="1.0" encoding="utf-8"?>
<p:sld xmlns:a="http://schemas.openxmlformats.org/drawingml/2006/main" xmlns:ns2="http://schemas.microsoft.com/office/drawing/2014/main" xmlns:ns3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4" name="Placeholder title 0">
            <a:extLst>
              <a:ext uri="{FF2B5EF4-FFF2-40B4-BE49-F238E27FC236}">
                <ns2:creationId id="{682EEC15-6248-411A-A0B4-6CC5D0E01C8D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2095500"/>
            <a:ext cx="10668000" cy="12573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5700">
                <a:solidFill>
                  <a:srgbClr val="FFFFFF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5700">
                <a:solidFill>
                  <a:srgbClr val="FFFFFF"/>
                </a:solidFill>
                <a:latin typeface="Instrument Sans SemiBold"/>
                <a:ea typeface="Instrument Sans SemiBold"/>
                <a:cs typeface="Instrument Sans SemiBold"/>
              </a:rPr>
              <a:t>Section title</a:t>
            </a:r>
          </a:p>
        </p:txBody>
      </p:sp>
      <p:sp>
        <p:nvSpPr>
          <p:cNvPr id="2" name="Placeholder subtitle 1">
            <a:extLst>
              <a:ext uri="{FF2B5EF4-FFF2-40B4-BE49-F238E27FC236}">
                <ns2:creationId id="{7E30A122-1DF9-4D39-BCF6-BEFADFBE83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700" y="3733800"/>
            <a:ext cx="9525000" cy="7620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FFFFFF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FFFFFF"/>
                </a:solidFill>
                <a:latin typeface="Instrument Sans Medium"/>
                <a:ea typeface="Instrument Sans Medium"/>
                <a:cs typeface="Instrument Sans Medium"/>
              </a:rPr>
              <a:t>A short introduction to this part of the presentation</a:t>
            </a:r>
          </a:p>
        </p:txBody>
      </p:sp>
    </p:spTree>
    <p:extLst>
      <p:ext uri="{BB962C8B-B14F-4D97-AF65-F5344CB8AC3E}">
        <ns3:creationId val="438153603"/>
      </p:ext>
    </p:extLst>
  </p:cSld>
</p:sld>
</file>

<file path=ppt/slides/slide7.xml><?xml version="1.0" encoding="utf-8"?>
<p:sld xmlns:a="http://schemas.openxmlformats.org/drawingml/2006/main" xmlns:ns2="http://schemas.microsoft.com/office/drawing/2014/main" xmlns:ns3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4" name="Placeholder title 0">
            <a:extLst>
              <a:ext uri="{FF2B5EF4-FFF2-40B4-BE49-F238E27FC236}">
                <ns2:creationId id="{B457CB7A-AC59-4214-BF5A-E6D8A2A21D44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A clear main point</a:t>
            </a:r>
          </a:p>
        </p:txBody>
      </p:sp>
      <p:sp>
        <p:nvSpPr>
          <p:cNvPr id="2" name="Placeholder body 1">
            <a:extLst>
              <a:ext uri="{FF2B5EF4-FFF2-40B4-BE49-F238E27FC236}">
                <ns2:creationId id="{DD779753-94F2-4955-A3E0-601D6BCE6F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790700"/>
            <a:ext cx="10668000" cy="36195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Add the key point here. Keep it specific enough to guide a decision.</a:t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/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Use the remaining space for the evidence, implication or next action.</a:t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/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Keep supporting detail in the notes or an appendix.</a:t>
            </a:r>
          </a:p>
        </p:txBody>
      </p:sp>
    </p:spTree>
    <p:extLst>
      <p:ext uri="{BB962C8B-B14F-4D97-AF65-F5344CB8AC3E}">
        <ns3:creationId val="1031821382"/>
      </p:ext>
    </p:extLst>
  </p:cSld>
</p:sld>
</file>

<file path=ppt/slides/slide8.xml><?xml version="1.0" encoding="utf-8"?>
<p:sld xmlns:a="http://schemas.openxmlformats.org/drawingml/2006/main" xmlns:ns2="http://schemas.microsoft.com/office/drawing/2014/main" xmlns:ns3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5" name="Placeholder title 0">
            <a:extLst>
              <a:ext uri="{FF2B5EF4-FFF2-40B4-BE49-F238E27FC236}">
                <ns2:creationId id="{22A515FC-FB50-4CCC-8371-09E862D84879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Comparison</a:t>
            </a:r>
          </a:p>
        </p:txBody>
      </p:sp>
      <p:sp>
        <p:nvSpPr>
          <p:cNvPr id="2" name="Placeholder body 1">
            <a:extLst>
              <a:ext uri="{FF2B5EF4-FFF2-40B4-BE49-F238E27FC236}">
                <ns2:creationId id="{A6EA9484-4F37-4A0D-B169-6DBFE05D36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790700"/>
            <a:ext cx="5105400" cy="36195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Option A</a:t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/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Describe the scope, advantages and limitations using the same criteria as Option B.</a:t>
            </a:r>
          </a:p>
        </p:txBody>
      </p:sp>
      <p:sp>
        <p:nvSpPr>
          <p:cNvPr id="3" name="Placeholder content 2">
            <a:extLst>
              <a:ext uri="{FF2B5EF4-FFF2-40B4-BE49-F238E27FC236}">
                <ns2:creationId id="{36D23840-8B49-4F24-8624-31CAE76788B8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324600" y="1790700"/>
            <a:ext cx="5105400" cy="36195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Option B</a:t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/>
            </a:r>
          </a:p>
          <a:p>
            <a:pPr>
              <a:def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210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Describe the scope, advantages and limitations using the same criteria as Option A.</a:t>
            </a:r>
          </a:p>
        </p:txBody>
      </p:sp>
    </p:spTree>
    <p:extLst>
      <p:ext uri="{BB962C8B-B14F-4D97-AF65-F5344CB8AC3E}">
        <ns3:creationId val="626149893"/>
      </p:ext>
    </p:extLst>
  </p:cSld>
</p:sld>
</file>

<file path=ppt/slides/slide9.xml><?xml version="1.0" encoding="utf-8"?>
<p:sld xmlns:a="http://schemas.openxmlformats.org/drawingml/2006/main" xmlns:ns2="http://schemas.microsoft.com/office/drawing/2014/main" xmlns:ns3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5" name="Placeholder title 0">
            <a:extLst>
              <a:ext uri="{FF2B5EF4-FFF2-40B4-BE49-F238E27FC236}">
                <ns2:creationId id="{EF6B99FD-31A1-4F85-9904-96D606DA9C62}"/>
              </a:ext>
            </a:extLst>
          </p:cNvPr>
          <p:cNvSpPr>
            <a:spLocks noGrp="1"/>
          </p:cNvSpPr>
          <p:nvPr>
            <p:ph type="title" idx="0"/>
          </p:nvPr>
        </p:nvSpPr>
        <p:spPr>
          <a:xfrm>
            <a:off x="609600" y="533400"/>
            <a:ext cx="10972800" cy="7239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defRPr>
            </a:pPr>
            <a:r>
              <a:rPr sz="3300">
                <a:solidFill>
                  <a:srgbClr val="292929"/>
                </a:solidFill>
                <a:latin typeface="Instrument Sans SemiBold"/>
                <a:ea typeface="Instrument Sans SemiBold"/>
                <a:cs typeface="Instrument Sans SemiBold"/>
              </a:rPr>
              <a:t>Product or evidence image</a:t>
            </a:r>
          </a:p>
        </p:txBody>
      </p:sp>
      <p:sp>
        <p:nvSpPr>
          <p:cNvPr id="2" name="Placeholder body 1">
            <a:extLst>
              <a:ext uri="{FF2B5EF4-FFF2-40B4-BE49-F238E27FC236}">
                <ns2:creationId id="{8A066BB5-E29A-4406-B8D9-6A208A2BA4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752600"/>
            <a:ext cx="3657600" cy="36576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anchor="t">
            <a:noAutofit/>
          </a:bodyPr>
          <a:lstStyle/>
          <a:p>
            <a:pPr>
              <a:def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Explain what the audience should notice in the image.</a:t>
            </a:r>
          </a:p>
          <a:p>
            <a:pPr>
              <a:def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/>
            </a:r>
          </a:p>
          <a:p>
            <a:pPr>
              <a:def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defRPr>
            </a:pPr>
            <a:r>
              <a:rPr sz="1950">
                <a:solidFill>
                  <a:srgbClr val="292929"/>
                </a:solidFill>
                <a:latin typeface="Instrument Sans Medium"/>
                <a:ea typeface="Instrument Sans Medium"/>
                <a:cs typeface="Instrument Sans Medium"/>
              </a:rPr>
              <a:t>Include the relevant date, source and interpretation.</a:t>
            </a:r>
          </a:p>
        </p:txBody>
      </p:sp>
      <p:sp>
        <p:nvSpPr>
          <p:cNvPr id="3" name="Placeholder picture 2">
            <a:extLst>
              <a:ext uri="{FF2B5EF4-FFF2-40B4-BE49-F238E27FC236}">
                <ns2:creationId id="{47A462D6-C11E-4BBB-B707-6B7014C0923E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4724400" y="1714500"/>
            <a:ext cx="6705600" cy="3771900"/>
          </a:xfrm>
          <a:prstGeom prst="rect">
            <a:avLst/>
          </a:prstGeom>
          <a:solidFill>
            <a:srgbClr val="F7F6F5"/>
          </a:solidFill>
          <a:ln w="9525">
            <a:solidFill>
              <a:srgbClr val="EBEAE9"/>
            </a:solidFill>
          </a:ln>
        </p:spPr>
        <p:txBody>
          <a:bodyPr wrap="square" lIns="0" tIns="0" rIns="0" bIns="0" anchor="t">
            <a:noAutofit/>
          </a:bodyPr>
          <a:lstStyle/>
          <a:p>
            <a:r>
              <a:t/>
            </a:r>
          </a:p>
        </p:txBody>
      </p:sp>
    </p:spTree>
    <p:extLst>
      <p:ext uri="{BB962C8B-B14F-4D97-AF65-F5344CB8AC3E}">
        <ns3:creationId val="1492929151"/>
      </p:ext>
    </p:extLst>
  </p:cSld>
</p:sld>
</file>

<file path=ppt/theme/theme1.xml><?xml version="1.0" encoding="utf-8"?>
<a:theme xmlns:a="http://schemas.openxmlformats.org/drawingml/2006/main" name="Neutral 1.0">
  <a:themeElements>
    <a:clrScheme name="Neutral 1.0">
      <a:dk1>
        <a:srgbClr val="292929"/>
      </a:dk1>
      <a:lt1>
        <a:srgbClr val="FFFFFF"/>
      </a:lt1>
      <a:dk2>
        <a:srgbClr val="1C1C1C"/>
      </a:dk2>
      <a:lt2>
        <a:srgbClr val="F7F6F5"/>
      </a:lt2>
      <a:accent1>
        <a:srgbClr val="093ACD"/>
      </a:accent1>
      <a:accent2>
        <a:srgbClr val="292929"/>
      </a:accent2>
      <a:accent3>
        <a:srgbClr val="737373"/>
      </a:accent3>
      <a:accent4>
        <a:srgbClr val="28A948"/>
      </a:accent4>
      <a:accent5>
        <a:srgbClr val="FFB200"/>
      </a:accent5>
      <a:accent6>
        <a:srgbClr val="FC0035"/>
      </a:accent6>
      <a:hlink>
        <a:srgbClr val="093ACD"/>
      </a:hlink>
      <a:folHlink>
        <a:srgbClr val="093ACD"/>
      </a:folHlink>
    </a:clrScheme>
    <a:fontScheme name="Neutral typography">
      <a:majorFont>
        <a:latin typeface="Instrument Sans SemiBold"/>
        <a:ea typeface=""/>
        <a:cs typeface=""/>
      </a:majorFont>
      <a:minorFont>
        <a:latin typeface="Instrument Sans Medium"/>
        <a:ea typeface=""/>
        <a:cs typeface=""/>
      </a:minorFont>
    </a:fontScheme>
    <a:fmtScheme name="Neutral 1.0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/>
        </a:solidFill>
      </a:bgFillStyleLst>
    </a:fmtScheme>
  </a:themeElements>
</a:theme>
</file>

<file path=docProps/app.xml><?xml version="1.0" encoding="utf-8"?>
<ns0:Properties xmlns:ns0="http://schemas.openxmlformats.org/officeDocument/2006/extended-properties">
  <ns0:Application>Walnut Exporter</ns0:Application>
  <ns0:PresentationFormat>Converted Presentation</ns0:PresentationFormat>
  <ns0:Slides>0</ns0:Slides>
  <ns0:Notes>0</ns0:Notes>
  <ns0:HiddenSlides>0</ns0:HiddenSlides>
  <ns0:SharedDoc>false</ns0:SharedDoc>
  <ns0:DocSecurity>0</ns0:DocSecurity>
</ns0:Properties>
</file>

<file path=docProps/core.xml><?xml version="1.0" encoding="utf-8"?>
<ns0:coreProperties xmlns:dc="http://purl.org/dc/elements/1.1/" xmlns:ns0="http://schemas.openxmlformats.org/package/2006/metadata/core-properties" xmlns:ns2="http://purl.org/dc/terms/" xmlns:xsi="http://www.w3.org/2001/XMLSchema-instance">
  <dc:creator>Walnut Exporter</dc:creator>
  <ns0:lastModifiedBy>Walnut Exporter</ns0:lastModifiedBy>
  <dc:title>Presentation</dc:title>
  <ns2:created xsi:type="dcterms:W3CDTF">2026-09-09T00:18:59.4180000Z</ns2:created>
  <ns2:modified xsi:type="dcterms:W3CDTF">2026-09-09T00:18:59.4190000Z</ns2:modified>
</ns0:coreProperties>
</file>